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87A7"/>
    <a:srgbClr val="014561"/>
    <a:srgbClr val="082344"/>
    <a:srgbClr val="43456D"/>
    <a:srgbClr val="1A446E"/>
    <a:srgbClr val="009EE3"/>
    <a:srgbClr val="271C66"/>
    <a:srgbClr val="E2E9EE"/>
    <a:srgbClr val="ECF1F4"/>
    <a:srgbClr val="A6BC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09" autoAdjust="0"/>
    <p:restoredTop sz="86420"/>
  </p:normalViewPr>
  <p:slideViewPr>
    <p:cSldViewPr snapToGrid="0">
      <p:cViewPr varScale="1">
        <p:scale>
          <a:sx n="119" d="100"/>
          <a:sy n="119" d="100"/>
        </p:scale>
        <p:origin x="200" y="1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39" d="100"/>
          <a:sy n="139" d="100"/>
        </p:scale>
        <p:origin x="4680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81DF21CE-8B5D-AE44-9CED-0FB11F2B299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69BD73C-EC9F-7E45-940E-251827EEE9D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D027D-135A-F743-A78C-771A71FD6C13}" type="datetimeFigureOut">
              <a:rPr lang="fr-FR" smtClean="0"/>
              <a:t>22/07/2025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F5AA1BF-9654-B04D-BC06-52372B5A80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5E9C587-351E-B94D-9519-8DC08C833C7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31E2B9-B259-B246-AB20-F567AF23E5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68151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CE7608-CC08-4448-8212-31D30B4F59B0}" type="datetimeFigureOut">
              <a:rPr lang="fr-FR" smtClean="0"/>
              <a:t>22/07/2025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6AAA91-DDA1-1647-A95C-3B217EB11D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0134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BE12AD20-FCD6-41E0-9EC3-C83BD621F1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963634"/>
          </a:xfrm>
          <a:prstGeom prst="rect">
            <a:avLst/>
          </a:prstGeom>
        </p:spPr>
      </p:pic>
      <p:sp>
        <p:nvSpPr>
          <p:cNvPr id="3" name="Sous-titre 2">
            <a:extLst>
              <a:ext uri="{FF2B5EF4-FFF2-40B4-BE49-F238E27FC236}">
                <a16:creationId xmlns:a16="http://schemas.microsoft.com/office/drawing/2014/main" id="{1EE481C0-4CF9-427D-93D6-40FEFE9C53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64431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5087A7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51076C-F9BF-037E-EA63-C76EEA79E66B}"/>
              </a:ext>
            </a:extLst>
          </p:cNvPr>
          <p:cNvSpPr/>
          <p:nvPr userDrawn="1"/>
        </p:nvSpPr>
        <p:spPr>
          <a:xfrm>
            <a:off x="0" y="0"/>
            <a:ext cx="12192000" cy="1069258"/>
          </a:xfrm>
          <a:prstGeom prst="rect">
            <a:avLst/>
          </a:prstGeom>
          <a:gradFill>
            <a:gsLst>
              <a:gs pos="0">
                <a:srgbClr val="E2E9EE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DECA19C-65C0-4F61-950A-D2D0C9D8E3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84756"/>
            <a:ext cx="9144000" cy="2387600"/>
          </a:xfrm>
        </p:spPr>
        <p:txBody>
          <a:bodyPr anchor="b"/>
          <a:lstStyle>
            <a:lvl1pPr algn="ctr">
              <a:lnSpc>
                <a:spcPts val="5500"/>
              </a:lnSpc>
              <a:defRPr sz="6000" b="0">
                <a:solidFill>
                  <a:srgbClr val="082344"/>
                </a:solidFill>
                <a:latin typeface="+mn-lt"/>
              </a:defRPr>
            </a:lvl1pPr>
          </a:lstStyle>
          <a:p>
            <a:endParaRPr lang="fr-FR" dirty="0"/>
          </a:p>
        </p:txBody>
      </p:sp>
      <p:pic>
        <p:nvPicPr>
          <p:cNvPr id="5" name="Image 4" descr="Une image contenant texte, Police, logo, Graphique&#10;&#10;Le contenu généré par l’IA peut être incorrect.">
            <a:extLst>
              <a:ext uri="{FF2B5EF4-FFF2-40B4-BE49-F238E27FC236}">
                <a16:creationId xmlns:a16="http://schemas.microsoft.com/office/drawing/2014/main" id="{422951F6-0A37-E0B6-7889-BE8A614824D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0443" y="5819888"/>
            <a:ext cx="1031731" cy="85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093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FF873D-9DE0-4802-8C79-2BB7B8C9F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097" y="269261"/>
            <a:ext cx="11643851" cy="881114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4238633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67C5B2-E8A7-4B1A-B858-231704E1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82344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38DFE1-AC70-48E5-84F2-E88DEBFEB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FFEE00"/>
              </a:buClr>
              <a:defRPr/>
            </a:lvl1pPr>
            <a:lvl2pPr>
              <a:buClr>
                <a:srgbClr val="FFEE00"/>
              </a:buClr>
              <a:defRPr/>
            </a:lvl2pPr>
            <a:lvl3pPr>
              <a:buClr>
                <a:srgbClr val="FFEE00"/>
              </a:buClr>
              <a:defRPr/>
            </a:lvl3pPr>
            <a:lvl4pPr>
              <a:buClr>
                <a:srgbClr val="FFEE00"/>
              </a:buClr>
              <a:defRPr/>
            </a:lvl4pPr>
            <a:lvl5pPr>
              <a:buClr>
                <a:srgbClr val="FFEE00"/>
              </a:buClr>
              <a:defRPr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8148850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C6F08A-9C69-4A34-A96A-E0DAC628F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8176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ADFE9B6-7B10-42D1-B37C-7F2B3F4337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6973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5087A7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684548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53D897-DEB8-49B8-91E3-522F81B95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82344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BD2849-B77E-42E4-8E0D-9C77B6626F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buClr>
                <a:srgbClr val="FFEE00"/>
              </a:buClr>
              <a:defRPr/>
            </a:lvl1pPr>
            <a:lvl2pPr>
              <a:buClr>
                <a:srgbClr val="FFEE00"/>
              </a:buClr>
              <a:defRPr/>
            </a:lvl2pPr>
            <a:lvl3pPr>
              <a:buClr>
                <a:srgbClr val="FFEE00"/>
              </a:buClr>
              <a:defRPr/>
            </a:lvl3pPr>
            <a:lvl4pPr>
              <a:buClr>
                <a:srgbClr val="FFEE00"/>
              </a:buClr>
              <a:defRPr/>
            </a:lvl4pPr>
            <a:lvl5pPr>
              <a:buClr>
                <a:srgbClr val="FFEE00"/>
              </a:buCl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2F8951C-70C8-4EBE-9480-427ECE701D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buClr>
                <a:srgbClr val="FFEE00"/>
              </a:buClr>
              <a:defRPr/>
            </a:lvl1pPr>
            <a:lvl2pPr>
              <a:buClr>
                <a:srgbClr val="FFEE00"/>
              </a:buClr>
              <a:defRPr/>
            </a:lvl2pPr>
            <a:lvl3pPr>
              <a:buClr>
                <a:srgbClr val="FFEE00"/>
              </a:buClr>
              <a:defRPr/>
            </a:lvl3pPr>
            <a:lvl4pPr>
              <a:buClr>
                <a:srgbClr val="FFEE00"/>
              </a:buClr>
              <a:defRPr/>
            </a:lvl4pPr>
            <a:lvl5pPr>
              <a:buClr>
                <a:srgbClr val="FFEE00"/>
              </a:buCl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694557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DAE259-15FB-40B2-8328-A1BFFDC7D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68E8593-FC69-40D2-9A67-8F128EBC69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1456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0C15016-CB8F-4C39-B635-74169CB689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491220"/>
            <a:ext cx="5157787" cy="3684588"/>
          </a:xfrm>
        </p:spPr>
        <p:txBody>
          <a:bodyPr/>
          <a:lstStyle>
            <a:lvl1pPr>
              <a:buClr>
                <a:srgbClr val="FFEE00"/>
              </a:buClr>
              <a:defRPr/>
            </a:lvl1pPr>
            <a:lvl2pPr>
              <a:buClr>
                <a:srgbClr val="FFEE00"/>
              </a:buClr>
              <a:defRPr/>
            </a:lvl2pPr>
            <a:lvl3pPr>
              <a:buClr>
                <a:srgbClr val="FFEE00"/>
              </a:buClr>
              <a:defRPr/>
            </a:lvl3pPr>
            <a:lvl4pPr>
              <a:buClr>
                <a:srgbClr val="FFEE00"/>
              </a:buClr>
              <a:defRPr/>
            </a:lvl4pPr>
            <a:lvl5pPr>
              <a:buClr>
                <a:srgbClr val="FFEE00"/>
              </a:buClr>
              <a:defRPr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EEB77E3-3BC0-41DA-A8C0-9102FC7409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1456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4838C7E-CD33-4508-84BD-DD1C4472C7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491220"/>
            <a:ext cx="5183188" cy="3684588"/>
          </a:xfrm>
        </p:spPr>
        <p:txBody>
          <a:bodyPr/>
          <a:lstStyle>
            <a:lvl1pPr>
              <a:buClr>
                <a:srgbClr val="FFEE00"/>
              </a:buClr>
              <a:defRPr/>
            </a:lvl1pPr>
            <a:lvl2pPr>
              <a:buClr>
                <a:srgbClr val="FFEE00"/>
              </a:buClr>
              <a:defRPr/>
            </a:lvl2pPr>
            <a:lvl3pPr>
              <a:buClr>
                <a:srgbClr val="FFEE00"/>
              </a:buClr>
              <a:defRPr/>
            </a:lvl3pPr>
            <a:lvl4pPr>
              <a:buClr>
                <a:srgbClr val="FFEE00"/>
              </a:buClr>
              <a:defRPr/>
            </a:lvl4pPr>
            <a:lvl5pPr>
              <a:buClr>
                <a:srgbClr val="FFEE00"/>
              </a:buCl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031091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67E86A-8FA1-4D56-9908-84AD2C09E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046190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9659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2245EC-ECB3-4F78-983B-4B5F67FF6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D36C78-2C81-4A3E-B5EE-8F8753A0C1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buClr>
                <a:srgbClr val="FFEE00"/>
              </a:buClr>
              <a:defRPr sz="3200"/>
            </a:lvl1pPr>
            <a:lvl2pPr>
              <a:buClr>
                <a:srgbClr val="FFEE00"/>
              </a:buClr>
              <a:defRPr sz="2800"/>
            </a:lvl2pPr>
            <a:lvl3pPr>
              <a:buClr>
                <a:srgbClr val="FFEE00"/>
              </a:buClr>
              <a:defRPr sz="2400"/>
            </a:lvl3pPr>
            <a:lvl4pPr>
              <a:buClr>
                <a:srgbClr val="FFEE00"/>
              </a:buClr>
              <a:defRPr sz="2000"/>
            </a:lvl4pPr>
            <a:lvl5pPr>
              <a:buClr>
                <a:srgbClr val="FFEE00"/>
              </a:buCl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3E9D27B-D64F-4FC5-ABAF-0FEF95C6AF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675189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E2BDE9-C08B-44A9-9ACD-29652681E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B803440-4852-4421-9AE6-95C2ACE767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6D914D7-115C-497D-A34B-10E4A16608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95743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6153DA1-BCA8-A490-B8BE-A7397E952683}"/>
              </a:ext>
            </a:extLst>
          </p:cNvPr>
          <p:cNvSpPr/>
          <p:nvPr userDrawn="1"/>
        </p:nvSpPr>
        <p:spPr>
          <a:xfrm>
            <a:off x="0" y="0"/>
            <a:ext cx="12192000" cy="1069258"/>
          </a:xfrm>
          <a:prstGeom prst="rect">
            <a:avLst/>
          </a:prstGeom>
          <a:gradFill>
            <a:gsLst>
              <a:gs pos="0">
                <a:srgbClr val="E2E9EE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398C0A0-2F15-4B86-932C-F0EEF1273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826" y="92658"/>
            <a:ext cx="11292348" cy="88394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5E06D8-39F1-408F-A298-7E43803A9B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826" y="1256306"/>
            <a:ext cx="11292348" cy="5416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6" name="Image 5" descr="Une image contenant texte, Police, logo, Graphique&#10;&#10;Le contenu généré par l’IA peut être incorrect.">
            <a:extLst>
              <a:ext uri="{FF2B5EF4-FFF2-40B4-BE49-F238E27FC236}">
                <a16:creationId xmlns:a16="http://schemas.microsoft.com/office/drawing/2014/main" id="{7C0BDD2F-E422-5261-3F6F-C26409C930AE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0443" y="5819888"/>
            <a:ext cx="1031731" cy="85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174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66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rgbClr val="01456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F5A000"/>
        </a:buClr>
        <a:buFont typeface="Arial" panose="020B0604020202020204" pitchFamily="34" charset="0"/>
        <a:buChar char="•"/>
        <a:defRPr sz="2400" kern="1200">
          <a:solidFill>
            <a:srgbClr val="5087A7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5A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5A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5A000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5A000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8">
            <a:extLst>
              <a:ext uri="{FF2B5EF4-FFF2-40B4-BE49-F238E27FC236}">
                <a16:creationId xmlns:a16="http://schemas.microsoft.com/office/drawing/2014/main" id="{0F9B188B-8406-5FE1-5ADC-272E802B82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C52C9F21-3B43-415E-D68C-E7382629AC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0428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B953C7-EA2A-45F4-941D-74081C48F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2F5A5E6-167F-42C9-B4D0-98AFFB6CD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228E1AFC-881D-A56A-CE4A-AFBC3E53570E}"/>
              </a:ext>
            </a:extLst>
          </p:cNvPr>
          <p:cNvCxnSpPr>
            <a:cxnSpLocks/>
          </p:cNvCxnSpPr>
          <p:nvPr/>
        </p:nvCxnSpPr>
        <p:spPr>
          <a:xfrm>
            <a:off x="549966" y="1001865"/>
            <a:ext cx="11092069" cy="0"/>
          </a:xfrm>
          <a:prstGeom prst="line">
            <a:avLst/>
          </a:prstGeom>
          <a:ln w="25400">
            <a:solidFill>
              <a:srgbClr val="A6BC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5362035"/>
      </p:ext>
    </p:extLst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Personnalisé 10">
      <a:dk1>
        <a:srgbClr val="000000"/>
      </a:dk1>
      <a:lt1>
        <a:srgbClr val="FFFFFF"/>
      </a:lt1>
      <a:dk2>
        <a:srgbClr val="014561"/>
      </a:dk2>
      <a:lt2>
        <a:srgbClr val="E7E6E6"/>
      </a:lt2>
      <a:accent1>
        <a:srgbClr val="001B3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271C66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9F922C9D201C4EA3107C093E07EABC" ma:contentTypeVersion="12" ma:contentTypeDescription="Crée un document." ma:contentTypeScope="" ma:versionID="1696087e81b3963722904b9b83ef32be">
  <xsd:schema xmlns:xsd="http://www.w3.org/2001/XMLSchema" xmlns:xs="http://www.w3.org/2001/XMLSchema" xmlns:p="http://schemas.microsoft.com/office/2006/metadata/properties" xmlns:ns2="1c39f0fc-054c-4f4b-b4a3-7983f66e4874" xmlns:ns3="16c4d96e-206f-4709-a4dc-24704e0182db" targetNamespace="http://schemas.microsoft.com/office/2006/metadata/properties" ma:root="true" ma:fieldsID="9383ea3faac8c8003de4e87a59164d3b" ns2:_="" ns3:_="">
    <xsd:import namespace="1c39f0fc-054c-4f4b-b4a3-7983f66e4874"/>
    <xsd:import namespace="16c4d96e-206f-4709-a4dc-24704e0182d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39f0fc-054c-4f4b-b4a3-7983f66e487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4d96e-206f-4709-a4dc-24704e0182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4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C919646-6C7D-4EAC-9103-E1EC1A0EFBB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C3791A7-7B0E-4DFB-8C42-4A1F44B2C1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c39f0fc-054c-4f4b-b4a3-7983f66e4874"/>
    <ds:schemaRef ds:uri="16c4d96e-206f-4709-a4dc-24704e0182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AD65E2B-383A-48CA-A34C-97FA16936D6F}">
  <ds:schemaRefs>
    <ds:schemaRef ds:uri="dcbf329a-fcf6-4314-85c9-a94e07a0b3a3"/>
    <ds:schemaRef ds:uri="http://schemas.microsoft.com/office/2006/documentManagement/types"/>
    <ds:schemaRef ds:uri="http://purl.org/dc/dcmitype/"/>
    <ds:schemaRef ds:uri="d8a2700f-492d-4d10-a7ae-b3a4b5ce108a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0</Words>
  <Application>Microsoft Macintosh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Conception personnalisée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Frederic Bastie</dc:creator>
  <cp:lastModifiedBy>Carole Hofer</cp:lastModifiedBy>
  <cp:revision>30</cp:revision>
  <dcterms:created xsi:type="dcterms:W3CDTF">2020-05-28T11:26:39Z</dcterms:created>
  <dcterms:modified xsi:type="dcterms:W3CDTF">2025-07-22T07:56:28Z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0x010100299F922C9D201C4EA3107C093E07EABC</vt:lpwstr>
  </property>
</Properties>
</file>