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handoutMasterIdLst>
    <p:handoutMasterId r:id="rId7"/>
  </p:handoutMasterIdLst>
  <p:sldIdLst>
    <p:sldId id="256" r:id="rId5"/>
  </p:sldIdLst>
  <p:sldSz cx="9144000" cy="5143500" type="screen16x9"/>
  <p:notesSz cx="9601200" cy="7315200"/>
  <p:defaultTextStyle>
    <a:defPPr>
      <a:defRPr lang="en-US"/>
    </a:defPPr>
    <a:lvl1pPr algn="l" rtl="0" eaLnBrk="0" fontAlgn="base" hangingPunct="0">
      <a:spcBef>
        <a:spcPct val="0"/>
      </a:spcBef>
      <a:spcAft>
        <a:spcPct val="0"/>
      </a:spcAft>
      <a:defRPr sz="708" b="1" kern="1200">
        <a:solidFill>
          <a:srgbClr val="003399"/>
        </a:solidFill>
        <a:latin typeface="Arial" panose="020B0604020202020204" pitchFamily="34" charset="0"/>
        <a:ea typeface="+mn-ea"/>
        <a:cs typeface="+mn-cs"/>
      </a:defRPr>
    </a:lvl1pPr>
    <a:lvl2pPr marL="81016" indent="14219" algn="l" rtl="0" eaLnBrk="0" fontAlgn="base" hangingPunct="0">
      <a:spcBef>
        <a:spcPct val="0"/>
      </a:spcBef>
      <a:spcAft>
        <a:spcPct val="0"/>
      </a:spcAft>
      <a:defRPr sz="708" b="1" kern="1200">
        <a:solidFill>
          <a:srgbClr val="003399"/>
        </a:solidFill>
        <a:latin typeface="Arial" panose="020B0604020202020204" pitchFamily="34" charset="0"/>
        <a:ea typeface="+mn-ea"/>
        <a:cs typeface="+mn-cs"/>
      </a:defRPr>
    </a:lvl2pPr>
    <a:lvl3pPr marL="162031" indent="28438" algn="l" rtl="0" eaLnBrk="0" fontAlgn="base" hangingPunct="0">
      <a:spcBef>
        <a:spcPct val="0"/>
      </a:spcBef>
      <a:spcAft>
        <a:spcPct val="0"/>
      </a:spcAft>
      <a:defRPr sz="708" b="1" kern="1200">
        <a:solidFill>
          <a:srgbClr val="003399"/>
        </a:solidFill>
        <a:latin typeface="Arial" panose="020B0604020202020204" pitchFamily="34" charset="0"/>
        <a:ea typeface="+mn-ea"/>
        <a:cs typeface="+mn-cs"/>
      </a:defRPr>
    </a:lvl3pPr>
    <a:lvl4pPr marL="243378" indent="42327" algn="l" rtl="0" eaLnBrk="0" fontAlgn="base" hangingPunct="0">
      <a:spcBef>
        <a:spcPct val="0"/>
      </a:spcBef>
      <a:spcAft>
        <a:spcPct val="0"/>
      </a:spcAft>
      <a:defRPr sz="708" b="1" kern="1200">
        <a:solidFill>
          <a:srgbClr val="003399"/>
        </a:solidFill>
        <a:latin typeface="Arial" panose="020B0604020202020204" pitchFamily="34" charset="0"/>
        <a:ea typeface="+mn-ea"/>
        <a:cs typeface="+mn-cs"/>
      </a:defRPr>
    </a:lvl4pPr>
    <a:lvl5pPr marL="324394" indent="56546" algn="l" rtl="0" eaLnBrk="0" fontAlgn="base" hangingPunct="0">
      <a:spcBef>
        <a:spcPct val="0"/>
      </a:spcBef>
      <a:spcAft>
        <a:spcPct val="0"/>
      </a:spcAft>
      <a:defRPr sz="708" b="1" kern="1200">
        <a:solidFill>
          <a:srgbClr val="003399"/>
        </a:solidFill>
        <a:latin typeface="Arial" panose="020B0604020202020204" pitchFamily="34" charset="0"/>
        <a:ea typeface="+mn-ea"/>
        <a:cs typeface="+mn-cs"/>
      </a:defRPr>
    </a:lvl5pPr>
    <a:lvl6pPr marL="476174" algn="l" defTabSz="190470" rtl="0" eaLnBrk="1" latinLnBrk="0" hangingPunct="1">
      <a:defRPr sz="708" b="1" kern="1200">
        <a:solidFill>
          <a:srgbClr val="003399"/>
        </a:solidFill>
        <a:latin typeface="Arial" panose="020B0604020202020204" pitchFamily="34" charset="0"/>
        <a:ea typeface="+mn-ea"/>
        <a:cs typeface="+mn-cs"/>
      </a:defRPr>
    </a:lvl6pPr>
    <a:lvl7pPr marL="571409" algn="l" defTabSz="190470" rtl="0" eaLnBrk="1" latinLnBrk="0" hangingPunct="1">
      <a:defRPr sz="708" b="1" kern="1200">
        <a:solidFill>
          <a:srgbClr val="003399"/>
        </a:solidFill>
        <a:latin typeface="Arial" panose="020B0604020202020204" pitchFamily="34" charset="0"/>
        <a:ea typeface="+mn-ea"/>
        <a:cs typeface="+mn-cs"/>
      </a:defRPr>
    </a:lvl7pPr>
    <a:lvl8pPr marL="666643" algn="l" defTabSz="190470" rtl="0" eaLnBrk="1" latinLnBrk="0" hangingPunct="1">
      <a:defRPr sz="708" b="1" kern="1200">
        <a:solidFill>
          <a:srgbClr val="003399"/>
        </a:solidFill>
        <a:latin typeface="Arial" panose="020B0604020202020204" pitchFamily="34" charset="0"/>
        <a:ea typeface="+mn-ea"/>
        <a:cs typeface="+mn-cs"/>
      </a:defRPr>
    </a:lvl8pPr>
    <a:lvl9pPr marL="761878" algn="l" defTabSz="190470" rtl="0" eaLnBrk="1" latinLnBrk="0" hangingPunct="1">
      <a:defRPr sz="708" b="1" kern="1200">
        <a:solidFill>
          <a:srgbClr val="003399"/>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92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BE01"/>
    <a:srgbClr val="009FE3"/>
    <a:srgbClr val="20335B"/>
    <a:srgbClr val="FFED00"/>
    <a:srgbClr val="0A6A8D"/>
    <a:srgbClr val="F8A208"/>
    <a:srgbClr val="00445F"/>
    <a:srgbClr val="5187A7"/>
    <a:srgbClr val="F07F3C"/>
    <a:srgbClr val="A6BC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238" autoAdjust="0"/>
    <p:restoredTop sz="87521" autoAdjust="0"/>
  </p:normalViewPr>
  <p:slideViewPr>
    <p:cSldViewPr>
      <p:cViewPr varScale="1">
        <p:scale>
          <a:sx n="159" d="100"/>
          <a:sy n="159" d="100"/>
        </p:scale>
        <p:origin x="968" y="184"/>
      </p:cViewPr>
      <p:guideLst>
        <p:guide orient="horz" pos="1620"/>
        <p:guide pos="292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81229D70-1C14-4BE9-ABA0-1A8903BF8484}"/>
              </a:ext>
            </a:extLst>
          </p:cNvPr>
          <p:cNvSpPr>
            <a:spLocks noGrp="1" noChangeArrowheads="1"/>
          </p:cNvSpPr>
          <p:nvPr>
            <p:ph type="hdr" sz="quarter"/>
          </p:nvPr>
        </p:nvSpPr>
        <p:spPr bwMode="auto">
          <a:xfrm>
            <a:off x="0" y="0"/>
            <a:ext cx="4160838"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t" anchorCtr="0" compatLnSpc="1">
            <a:prstTxWarp prst="textNoShape">
              <a:avLst/>
            </a:prstTxWarp>
          </a:bodyPr>
          <a:lstStyle>
            <a:lvl1pPr defTabSz="963613">
              <a:defRPr sz="1400" b="0">
                <a:solidFill>
                  <a:schemeClr val="tx1"/>
                </a:solidFill>
                <a:latin typeface="Times New Roman" pitchFamily="18" charset="0"/>
              </a:defRPr>
            </a:lvl1pPr>
          </a:lstStyle>
          <a:p>
            <a:pPr>
              <a:defRPr/>
            </a:pPr>
            <a:endParaRPr lang="en-US"/>
          </a:p>
        </p:txBody>
      </p:sp>
      <p:sp>
        <p:nvSpPr>
          <p:cNvPr id="4099" name="Rectangle 3">
            <a:extLst>
              <a:ext uri="{FF2B5EF4-FFF2-40B4-BE49-F238E27FC236}">
                <a16:creationId xmlns:a16="http://schemas.microsoft.com/office/drawing/2014/main" id="{192EC99C-73E4-46D6-87AF-8451B6210C20}"/>
              </a:ext>
            </a:extLst>
          </p:cNvPr>
          <p:cNvSpPr>
            <a:spLocks noGrp="1" noChangeArrowheads="1"/>
          </p:cNvSpPr>
          <p:nvPr>
            <p:ph type="dt" sz="quarter" idx="1"/>
          </p:nvPr>
        </p:nvSpPr>
        <p:spPr bwMode="auto">
          <a:xfrm>
            <a:off x="5437188" y="0"/>
            <a:ext cx="4162425"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t" anchorCtr="0" compatLnSpc="1">
            <a:prstTxWarp prst="textNoShape">
              <a:avLst/>
            </a:prstTxWarp>
          </a:bodyPr>
          <a:lstStyle>
            <a:lvl1pPr algn="r" defTabSz="963613">
              <a:defRPr sz="1400" b="0">
                <a:solidFill>
                  <a:schemeClr val="tx1"/>
                </a:solidFill>
                <a:latin typeface="Times New Roman" pitchFamily="18" charset="0"/>
              </a:defRPr>
            </a:lvl1pPr>
          </a:lstStyle>
          <a:p>
            <a:pPr>
              <a:defRPr/>
            </a:pPr>
            <a:endParaRPr lang="en-US"/>
          </a:p>
        </p:txBody>
      </p:sp>
      <p:sp>
        <p:nvSpPr>
          <p:cNvPr id="4100" name="Rectangle 4">
            <a:extLst>
              <a:ext uri="{FF2B5EF4-FFF2-40B4-BE49-F238E27FC236}">
                <a16:creationId xmlns:a16="http://schemas.microsoft.com/office/drawing/2014/main" id="{C6EB8C6D-6186-4F5C-B0A1-4E58CDAA7305}"/>
              </a:ext>
            </a:extLst>
          </p:cNvPr>
          <p:cNvSpPr>
            <a:spLocks noGrp="1" noChangeArrowheads="1"/>
          </p:cNvSpPr>
          <p:nvPr>
            <p:ph type="ftr" sz="quarter" idx="2"/>
          </p:nvPr>
        </p:nvSpPr>
        <p:spPr bwMode="auto">
          <a:xfrm>
            <a:off x="0" y="6948488"/>
            <a:ext cx="4160838"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b" anchorCtr="0" compatLnSpc="1">
            <a:prstTxWarp prst="textNoShape">
              <a:avLst/>
            </a:prstTxWarp>
          </a:bodyPr>
          <a:lstStyle>
            <a:lvl1pPr defTabSz="963613">
              <a:defRPr sz="1400" b="0">
                <a:solidFill>
                  <a:schemeClr val="tx1"/>
                </a:solidFill>
                <a:latin typeface="Times New Roman" pitchFamily="18" charset="0"/>
              </a:defRPr>
            </a:lvl1pPr>
          </a:lstStyle>
          <a:p>
            <a:pPr>
              <a:defRPr/>
            </a:pPr>
            <a:endParaRPr lang="en-US"/>
          </a:p>
        </p:txBody>
      </p:sp>
      <p:sp>
        <p:nvSpPr>
          <p:cNvPr id="4101" name="Rectangle 5">
            <a:extLst>
              <a:ext uri="{FF2B5EF4-FFF2-40B4-BE49-F238E27FC236}">
                <a16:creationId xmlns:a16="http://schemas.microsoft.com/office/drawing/2014/main" id="{0D8B50BB-9B50-4988-913E-06951060B906}"/>
              </a:ext>
            </a:extLst>
          </p:cNvPr>
          <p:cNvSpPr>
            <a:spLocks noGrp="1" noChangeArrowheads="1"/>
          </p:cNvSpPr>
          <p:nvPr>
            <p:ph type="sldNum" sz="quarter" idx="3"/>
          </p:nvPr>
        </p:nvSpPr>
        <p:spPr bwMode="auto">
          <a:xfrm>
            <a:off x="5437188" y="6948488"/>
            <a:ext cx="4162425"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b" anchorCtr="0" compatLnSpc="1">
            <a:prstTxWarp prst="textNoShape">
              <a:avLst/>
            </a:prstTxWarp>
          </a:bodyPr>
          <a:lstStyle>
            <a:lvl1pPr algn="r" defTabSz="963613">
              <a:defRPr sz="1400" b="0">
                <a:solidFill>
                  <a:schemeClr val="tx1"/>
                </a:solidFill>
                <a:latin typeface="Times New Roman" panose="02020603050405020304" pitchFamily="18" charset="0"/>
              </a:defRPr>
            </a:lvl1pPr>
          </a:lstStyle>
          <a:p>
            <a:fld id="{F874FB42-F7B2-4773-A14C-818A7E0D89DF}" type="slidenum">
              <a:rPr lang="en-US" altLang="en-US"/>
              <a:pPr/>
              <a:t>‹N°›</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FAB369F-B92A-4881-967E-30854679AF62}"/>
              </a:ext>
            </a:extLst>
          </p:cNvPr>
          <p:cNvSpPr>
            <a:spLocks noGrp="1" noChangeArrowheads="1"/>
          </p:cNvSpPr>
          <p:nvPr>
            <p:ph type="hdr" sz="quarter"/>
          </p:nvPr>
        </p:nvSpPr>
        <p:spPr bwMode="auto">
          <a:xfrm>
            <a:off x="0" y="0"/>
            <a:ext cx="4160838"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t" anchorCtr="0" compatLnSpc="1">
            <a:prstTxWarp prst="textNoShape">
              <a:avLst/>
            </a:prstTxWarp>
          </a:bodyPr>
          <a:lstStyle>
            <a:lvl1pPr defTabSz="963613">
              <a:defRPr sz="1400" b="0">
                <a:solidFill>
                  <a:schemeClr val="tx1"/>
                </a:solidFill>
                <a:latin typeface="Times New Roman" pitchFamily="18" charset="0"/>
              </a:defRPr>
            </a:lvl1pPr>
          </a:lstStyle>
          <a:p>
            <a:pPr>
              <a:defRPr/>
            </a:pPr>
            <a:endParaRPr lang="en-US"/>
          </a:p>
        </p:txBody>
      </p:sp>
      <p:sp>
        <p:nvSpPr>
          <p:cNvPr id="3075" name="Rectangle 3">
            <a:extLst>
              <a:ext uri="{FF2B5EF4-FFF2-40B4-BE49-F238E27FC236}">
                <a16:creationId xmlns:a16="http://schemas.microsoft.com/office/drawing/2014/main" id="{F6274669-2264-44D3-B8E6-2AB8D0C5CCD3}"/>
              </a:ext>
            </a:extLst>
          </p:cNvPr>
          <p:cNvSpPr>
            <a:spLocks noGrp="1" noChangeArrowheads="1"/>
          </p:cNvSpPr>
          <p:nvPr>
            <p:ph type="dt" idx="1"/>
          </p:nvPr>
        </p:nvSpPr>
        <p:spPr bwMode="auto">
          <a:xfrm>
            <a:off x="5437188" y="0"/>
            <a:ext cx="4162425"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t" anchorCtr="0" compatLnSpc="1">
            <a:prstTxWarp prst="textNoShape">
              <a:avLst/>
            </a:prstTxWarp>
          </a:bodyPr>
          <a:lstStyle>
            <a:lvl1pPr algn="r" defTabSz="963613">
              <a:defRPr sz="1400" b="0">
                <a:solidFill>
                  <a:schemeClr val="tx1"/>
                </a:solidFill>
                <a:latin typeface="Times New Roman" pitchFamily="18" charset="0"/>
              </a:defRPr>
            </a:lvl1pPr>
          </a:lstStyle>
          <a:p>
            <a:pPr>
              <a:defRPr/>
            </a:pPr>
            <a:endParaRPr lang="en-US"/>
          </a:p>
        </p:txBody>
      </p:sp>
      <p:sp>
        <p:nvSpPr>
          <p:cNvPr id="2052" name="Rectangle 4">
            <a:extLst>
              <a:ext uri="{FF2B5EF4-FFF2-40B4-BE49-F238E27FC236}">
                <a16:creationId xmlns:a16="http://schemas.microsoft.com/office/drawing/2014/main" id="{FE1F24E7-0C78-46FD-8816-820C6DA8AB54}"/>
              </a:ext>
            </a:extLst>
          </p:cNvPr>
          <p:cNvSpPr>
            <a:spLocks noGrp="1" noRot="1" noChangeAspect="1" noChangeArrowheads="1" noTextEdit="1"/>
          </p:cNvSpPr>
          <p:nvPr>
            <p:ph type="sldImg" idx="2"/>
          </p:nvPr>
        </p:nvSpPr>
        <p:spPr bwMode="auto">
          <a:xfrm>
            <a:off x="2362200" y="549275"/>
            <a:ext cx="4876800" cy="27432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C6E3B014-2F6A-4B16-BC09-9ED4CDCFBB0C}"/>
              </a:ext>
            </a:extLst>
          </p:cNvPr>
          <p:cNvSpPr>
            <a:spLocks noGrp="1" noChangeArrowheads="1"/>
          </p:cNvSpPr>
          <p:nvPr>
            <p:ph type="body" sz="quarter" idx="3"/>
          </p:nvPr>
        </p:nvSpPr>
        <p:spPr bwMode="auto">
          <a:xfrm>
            <a:off x="960438" y="3475038"/>
            <a:ext cx="7681912" cy="329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a:extLst>
              <a:ext uri="{FF2B5EF4-FFF2-40B4-BE49-F238E27FC236}">
                <a16:creationId xmlns:a16="http://schemas.microsoft.com/office/drawing/2014/main" id="{5C79E95B-0765-426B-AC95-703D173219E2}"/>
              </a:ext>
            </a:extLst>
          </p:cNvPr>
          <p:cNvSpPr>
            <a:spLocks noGrp="1" noChangeArrowheads="1"/>
          </p:cNvSpPr>
          <p:nvPr>
            <p:ph type="ftr" sz="quarter" idx="4"/>
          </p:nvPr>
        </p:nvSpPr>
        <p:spPr bwMode="auto">
          <a:xfrm>
            <a:off x="0" y="6948488"/>
            <a:ext cx="4160838"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b" anchorCtr="0" compatLnSpc="1">
            <a:prstTxWarp prst="textNoShape">
              <a:avLst/>
            </a:prstTxWarp>
          </a:bodyPr>
          <a:lstStyle>
            <a:lvl1pPr defTabSz="963613">
              <a:defRPr sz="1400" b="0">
                <a:solidFill>
                  <a:schemeClr val="tx1"/>
                </a:solidFill>
                <a:latin typeface="Times New Roman" pitchFamily="18" charset="0"/>
              </a:defRPr>
            </a:lvl1pPr>
          </a:lstStyle>
          <a:p>
            <a:pPr>
              <a:defRPr/>
            </a:pPr>
            <a:endParaRPr lang="en-US"/>
          </a:p>
        </p:txBody>
      </p:sp>
      <p:sp>
        <p:nvSpPr>
          <p:cNvPr id="3079" name="Rectangle 7">
            <a:extLst>
              <a:ext uri="{FF2B5EF4-FFF2-40B4-BE49-F238E27FC236}">
                <a16:creationId xmlns:a16="http://schemas.microsoft.com/office/drawing/2014/main" id="{1444328A-EDB8-4B99-8756-33E3ABD2341E}"/>
              </a:ext>
            </a:extLst>
          </p:cNvPr>
          <p:cNvSpPr>
            <a:spLocks noGrp="1" noChangeArrowheads="1"/>
          </p:cNvSpPr>
          <p:nvPr>
            <p:ph type="sldNum" sz="quarter" idx="5"/>
          </p:nvPr>
        </p:nvSpPr>
        <p:spPr bwMode="auto">
          <a:xfrm>
            <a:off x="5437188" y="6948488"/>
            <a:ext cx="4162425"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b" anchorCtr="0" compatLnSpc="1">
            <a:prstTxWarp prst="textNoShape">
              <a:avLst/>
            </a:prstTxWarp>
          </a:bodyPr>
          <a:lstStyle>
            <a:lvl1pPr algn="r" defTabSz="963613">
              <a:defRPr sz="1400" b="0">
                <a:solidFill>
                  <a:schemeClr val="tx1"/>
                </a:solidFill>
                <a:latin typeface="Times New Roman" panose="02020603050405020304" pitchFamily="18" charset="0"/>
              </a:defRPr>
            </a:lvl1pPr>
          </a:lstStyle>
          <a:p>
            <a:fld id="{F4FCC525-2FE0-45A9-A2CE-F0D50114C67A}" type="slidenum">
              <a:rPr lang="en-US" altLang="en-US"/>
              <a:pPr/>
              <a:t>‹N°›</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08" kern="1200">
        <a:solidFill>
          <a:schemeClr val="tx1"/>
        </a:solidFill>
        <a:latin typeface="Times New Roman" pitchFamily="18" charset="0"/>
        <a:ea typeface="+mn-ea"/>
        <a:cs typeface="+mn-cs"/>
      </a:defRPr>
    </a:lvl1pPr>
    <a:lvl2pPr marL="81016" algn="l" rtl="0" eaLnBrk="0" fontAlgn="base" hangingPunct="0">
      <a:spcBef>
        <a:spcPct val="30000"/>
      </a:spcBef>
      <a:spcAft>
        <a:spcPct val="0"/>
      </a:spcAft>
      <a:defRPr sz="208" kern="1200">
        <a:solidFill>
          <a:schemeClr val="tx1"/>
        </a:solidFill>
        <a:latin typeface="Times New Roman" pitchFamily="18" charset="0"/>
        <a:ea typeface="+mn-ea"/>
        <a:cs typeface="+mn-cs"/>
      </a:defRPr>
    </a:lvl2pPr>
    <a:lvl3pPr marL="162031" algn="l" rtl="0" eaLnBrk="0" fontAlgn="base" hangingPunct="0">
      <a:spcBef>
        <a:spcPct val="30000"/>
      </a:spcBef>
      <a:spcAft>
        <a:spcPct val="0"/>
      </a:spcAft>
      <a:defRPr sz="208" kern="1200">
        <a:solidFill>
          <a:schemeClr val="tx1"/>
        </a:solidFill>
        <a:latin typeface="Times New Roman" pitchFamily="18" charset="0"/>
        <a:ea typeface="+mn-ea"/>
        <a:cs typeface="+mn-cs"/>
      </a:defRPr>
    </a:lvl3pPr>
    <a:lvl4pPr marL="243378" algn="l" rtl="0" eaLnBrk="0" fontAlgn="base" hangingPunct="0">
      <a:spcBef>
        <a:spcPct val="30000"/>
      </a:spcBef>
      <a:spcAft>
        <a:spcPct val="0"/>
      </a:spcAft>
      <a:defRPr sz="208" kern="1200">
        <a:solidFill>
          <a:schemeClr val="tx1"/>
        </a:solidFill>
        <a:latin typeface="Times New Roman" pitchFamily="18" charset="0"/>
        <a:ea typeface="+mn-ea"/>
        <a:cs typeface="+mn-cs"/>
      </a:defRPr>
    </a:lvl4pPr>
    <a:lvl5pPr marL="324394" algn="l" rtl="0" eaLnBrk="0" fontAlgn="base" hangingPunct="0">
      <a:spcBef>
        <a:spcPct val="30000"/>
      </a:spcBef>
      <a:spcAft>
        <a:spcPct val="0"/>
      </a:spcAft>
      <a:defRPr sz="208" kern="1200">
        <a:solidFill>
          <a:schemeClr val="tx1"/>
        </a:solidFill>
        <a:latin typeface="Times New Roman" pitchFamily="18" charset="0"/>
        <a:ea typeface="+mn-ea"/>
        <a:cs typeface="+mn-cs"/>
      </a:defRPr>
    </a:lvl5pPr>
    <a:lvl6pPr marL="405749" algn="l" defTabSz="162300" rtl="0" eaLnBrk="1" latinLnBrk="0" hangingPunct="1">
      <a:defRPr sz="213" kern="1200">
        <a:solidFill>
          <a:schemeClr val="tx1"/>
        </a:solidFill>
        <a:latin typeface="+mn-lt"/>
        <a:ea typeface="+mn-ea"/>
        <a:cs typeface="+mn-cs"/>
      </a:defRPr>
    </a:lvl6pPr>
    <a:lvl7pPr marL="486899" algn="l" defTabSz="162300" rtl="0" eaLnBrk="1" latinLnBrk="0" hangingPunct="1">
      <a:defRPr sz="213" kern="1200">
        <a:solidFill>
          <a:schemeClr val="tx1"/>
        </a:solidFill>
        <a:latin typeface="+mn-lt"/>
        <a:ea typeface="+mn-ea"/>
        <a:cs typeface="+mn-cs"/>
      </a:defRPr>
    </a:lvl7pPr>
    <a:lvl8pPr marL="568049" algn="l" defTabSz="162300" rtl="0" eaLnBrk="1" latinLnBrk="0" hangingPunct="1">
      <a:defRPr sz="213" kern="1200">
        <a:solidFill>
          <a:schemeClr val="tx1"/>
        </a:solidFill>
        <a:latin typeface="+mn-lt"/>
        <a:ea typeface="+mn-ea"/>
        <a:cs typeface="+mn-cs"/>
      </a:defRPr>
    </a:lvl8pPr>
    <a:lvl9pPr marL="649199" algn="l" defTabSz="162300" rtl="0" eaLnBrk="1" latinLnBrk="0" hangingPunct="1">
      <a:defRPr sz="213"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96686" y="1597856"/>
            <a:ext cx="7895771" cy="1102538"/>
          </a:xfrm>
        </p:spPr>
        <p:txBody>
          <a:bodyPr/>
          <a:lstStyle/>
          <a:p>
            <a:r>
              <a:rPr lang="en-US"/>
              <a:t>Click to edit Master title style</a:t>
            </a:r>
          </a:p>
        </p:txBody>
      </p:sp>
      <p:sp>
        <p:nvSpPr>
          <p:cNvPr id="3" name="Subtitle 2"/>
          <p:cNvSpPr>
            <a:spLocks noGrp="1"/>
          </p:cNvSpPr>
          <p:nvPr>
            <p:ph type="subTitle" idx="1"/>
          </p:nvPr>
        </p:nvSpPr>
        <p:spPr>
          <a:xfrm>
            <a:off x="1393371" y="2914707"/>
            <a:ext cx="6502400" cy="1314338"/>
          </a:xfrm>
        </p:spPr>
        <p:txBody>
          <a:bodyPr/>
          <a:lstStyle>
            <a:lvl1pPr marL="0" indent="0" algn="ctr">
              <a:buNone/>
              <a:defRPr/>
            </a:lvl1pPr>
            <a:lvl2pPr marL="80359" indent="0" algn="ctr">
              <a:buNone/>
              <a:defRPr/>
            </a:lvl2pPr>
            <a:lvl3pPr marL="160718" indent="0" algn="ctr">
              <a:buNone/>
              <a:defRPr/>
            </a:lvl3pPr>
            <a:lvl4pPr marL="241077" indent="0" algn="ctr">
              <a:buNone/>
              <a:defRPr/>
            </a:lvl4pPr>
            <a:lvl5pPr marL="321436" indent="0" algn="ctr">
              <a:buNone/>
              <a:defRPr/>
            </a:lvl5pPr>
            <a:lvl6pPr marL="401795" indent="0" algn="ctr">
              <a:buNone/>
              <a:defRPr/>
            </a:lvl6pPr>
            <a:lvl7pPr marL="482155" indent="0" algn="ctr">
              <a:buNone/>
              <a:defRPr/>
            </a:lvl7pPr>
            <a:lvl8pPr marL="562514" indent="0" algn="ctr">
              <a:buNone/>
              <a:defRPr/>
            </a:lvl8pPr>
            <a:lvl9pPr marL="642873"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74985C2C-FA92-41D0-A285-75FE9040F52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44FB53B-95B7-4477-84D3-54086CAF37A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0A61D27-CCC1-4ED0-A673-FBE926A88E3A}"/>
              </a:ext>
            </a:extLst>
          </p:cNvPr>
          <p:cNvSpPr>
            <a:spLocks noGrp="1" noChangeArrowheads="1"/>
          </p:cNvSpPr>
          <p:nvPr>
            <p:ph type="sldNum" sz="quarter" idx="12"/>
          </p:nvPr>
        </p:nvSpPr>
        <p:spPr>
          <a:ln/>
        </p:spPr>
        <p:txBody>
          <a:bodyPr/>
          <a:lstStyle>
            <a:lvl1pPr>
              <a:defRPr/>
            </a:lvl1pPr>
          </a:lstStyle>
          <a:p>
            <a:fld id="{E1D9D620-F25D-40B5-8D03-954E384335E3}" type="slidenum">
              <a:rPr lang="en-US" altLang="en-US"/>
              <a:pPr/>
              <a:t>‹N°›</a:t>
            </a:fld>
            <a:endParaRPr lang="en-US" altLang="en-US"/>
          </a:p>
        </p:txBody>
      </p:sp>
    </p:spTree>
    <p:extLst>
      <p:ext uri="{BB962C8B-B14F-4D97-AF65-F5344CB8AC3E}">
        <p14:creationId xmlns:p14="http://schemas.microsoft.com/office/powerpoint/2010/main" val="1574439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865005B-FDD7-461C-8DD1-F6F04103D0A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B4601A6-49EA-4E4B-A265-A84E288AA99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945C1FC-0AB3-434A-B0AC-81036A2C495F}"/>
              </a:ext>
            </a:extLst>
          </p:cNvPr>
          <p:cNvSpPr>
            <a:spLocks noGrp="1" noChangeArrowheads="1"/>
          </p:cNvSpPr>
          <p:nvPr>
            <p:ph type="sldNum" sz="quarter" idx="12"/>
          </p:nvPr>
        </p:nvSpPr>
        <p:spPr>
          <a:ln/>
        </p:spPr>
        <p:txBody>
          <a:bodyPr/>
          <a:lstStyle>
            <a:lvl1pPr>
              <a:defRPr/>
            </a:lvl1pPr>
          </a:lstStyle>
          <a:p>
            <a:fld id="{C3D7E266-36F7-480D-8AD6-411E537F5CB4}" type="slidenum">
              <a:rPr lang="en-US" altLang="en-US"/>
              <a:pPr/>
              <a:t>‹N°›</a:t>
            </a:fld>
            <a:endParaRPr lang="en-US" altLang="en-US"/>
          </a:p>
        </p:txBody>
      </p:sp>
    </p:spTree>
    <p:extLst>
      <p:ext uri="{BB962C8B-B14F-4D97-AF65-F5344CB8AC3E}">
        <p14:creationId xmlns:p14="http://schemas.microsoft.com/office/powerpoint/2010/main" val="3137147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8112" y="457367"/>
            <a:ext cx="1972733" cy="41146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98702" y="457367"/>
            <a:ext cx="5880705" cy="41146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A267349-8365-4218-939E-7DAFAD1F147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C6C5FF4-1378-4560-A8A4-0F75AC2995D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7A8946E-89BE-4169-B5CD-8BC1F49BF70E}"/>
              </a:ext>
            </a:extLst>
          </p:cNvPr>
          <p:cNvSpPr>
            <a:spLocks noGrp="1" noChangeArrowheads="1"/>
          </p:cNvSpPr>
          <p:nvPr>
            <p:ph type="sldNum" sz="quarter" idx="12"/>
          </p:nvPr>
        </p:nvSpPr>
        <p:spPr>
          <a:ln/>
        </p:spPr>
        <p:txBody>
          <a:bodyPr/>
          <a:lstStyle>
            <a:lvl1pPr>
              <a:defRPr/>
            </a:lvl1pPr>
          </a:lstStyle>
          <a:p>
            <a:fld id="{CAC29481-73D3-40CA-A9BE-71981331E3FF}" type="slidenum">
              <a:rPr lang="en-US" altLang="en-US"/>
              <a:pPr/>
              <a:t>‹N°›</a:t>
            </a:fld>
            <a:endParaRPr lang="en-US" altLang="en-US"/>
          </a:p>
        </p:txBody>
      </p:sp>
    </p:spTree>
    <p:extLst>
      <p:ext uri="{BB962C8B-B14F-4D97-AF65-F5344CB8AC3E}">
        <p14:creationId xmlns:p14="http://schemas.microsoft.com/office/powerpoint/2010/main" val="639540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43F986C-3DF1-41AA-8CBD-2B7F6442718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B8E9A7D-EDA3-4A49-98AF-7EBDB857F02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57B155B-B5FB-4075-83F0-A78A4D174674}"/>
              </a:ext>
            </a:extLst>
          </p:cNvPr>
          <p:cNvSpPr>
            <a:spLocks noGrp="1" noChangeArrowheads="1"/>
          </p:cNvSpPr>
          <p:nvPr>
            <p:ph type="sldNum" sz="quarter" idx="12"/>
          </p:nvPr>
        </p:nvSpPr>
        <p:spPr>
          <a:ln/>
        </p:spPr>
        <p:txBody>
          <a:bodyPr/>
          <a:lstStyle>
            <a:lvl1pPr>
              <a:defRPr/>
            </a:lvl1pPr>
          </a:lstStyle>
          <a:p>
            <a:fld id="{D5C5CAB4-2C3C-4AC0-B00F-C4DB3B42AFD3}" type="slidenum">
              <a:rPr lang="en-US" altLang="en-US"/>
              <a:pPr/>
              <a:t>‹N°›</a:t>
            </a:fld>
            <a:endParaRPr lang="en-US" altLang="en-US"/>
          </a:p>
        </p:txBody>
      </p:sp>
    </p:spTree>
    <p:extLst>
      <p:ext uri="{BB962C8B-B14F-4D97-AF65-F5344CB8AC3E}">
        <p14:creationId xmlns:p14="http://schemas.microsoft.com/office/powerpoint/2010/main" val="337469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33778" y="3305101"/>
            <a:ext cx="7895771" cy="1021612"/>
          </a:xfrm>
        </p:spPr>
        <p:txBody>
          <a:bodyPr anchor="t"/>
          <a:lstStyle>
            <a:lvl1pPr algn="l">
              <a:defRPr sz="703" b="1" cap="all"/>
            </a:lvl1pPr>
          </a:lstStyle>
          <a:p>
            <a:r>
              <a:rPr lang="en-US"/>
              <a:t>Click to edit Master title style</a:t>
            </a:r>
          </a:p>
        </p:txBody>
      </p:sp>
      <p:sp>
        <p:nvSpPr>
          <p:cNvPr id="3" name="Text Placeholder 2"/>
          <p:cNvSpPr>
            <a:spLocks noGrp="1"/>
          </p:cNvSpPr>
          <p:nvPr>
            <p:ph type="body" idx="1"/>
          </p:nvPr>
        </p:nvSpPr>
        <p:spPr>
          <a:xfrm>
            <a:off x="733778" y="2179960"/>
            <a:ext cx="7895771" cy="1125141"/>
          </a:xfrm>
        </p:spPr>
        <p:txBody>
          <a:bodyPr anchor="b"/>
          <a:lstStyle>
            <a:lvl1pPr marL="0" indent="0">
              <a:buNone/>
              <a:defRPr sz="352"/>
            </a:lvl1pPr>
            <a:lvl2pPr marL="80359" indent="0">
              <a:buNone/>
              <a:defRPr sz="316"/>
            </a:lvl2pPr>
            <a:lvl3pPr marL="160718" indent="0">
              <a:buNone/>
              <a:defRPr sz="281"/>
            </a:lvl3pPr>
            <a:lvl4pPr marL="241077" indent="0">
              <a:buNone/>
              <a:defRPr sz="246"/>
            </a:lvl4pPr>
            <a:lvl5pPr marL="321436" indent="0">
              <a:buNone/>
              <a:defRPr sz="246"/>
            </a:lvl5pPr>
            <a:lvl6pPr marL="401795" indent="0">
              <a:buNone/>
              <a:defRPr sz="246"/>
            </a:lvl6pPr>
            <a:lvl7pPr marL="482155" indent="0">
              <a:buNone/>
              <a:defRPr sz="246"/>
            </a:lvl7pPr>
            <a:lvl8pPr marL="562514" indent="0">
              <a:buNone/>
              <a:defRPr sz="246"/>
            </a:lvl8pPr>
            <a:lvl9pPr marL="642873" indent="0">
              <a:buNone/>
              <a:defRPr sz="246"/>
            </a:lvl9pPr>
          </a:lstStyle>
          <a:p>
            <a:pPr lvl="0"/>
            <a:r>
              <a:rPr lang="en-US"/>
              <a:t>Click to edit Master text styles</a:t>
            </a:r>
          </a:p>
        </p:txBody>
      </p:sp>
      <p:sp>
        <p:nvSpPr>
          <p:cNvPr id="4" name="Rectangle 4">
            <a:extLst>
              <a:ext uri="{FF2B5EF4-FFF2-40B4-BE49-F238E27FC236}">
                <a16:creationId xmlns:a16="http://schemas.microsoft.com/office/drawing/2014/main" id="{55753B4D-46B5-4379-8EBD-449AA3B6E1F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2DE702B-F5FF-43AC-AAFD-06085282183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0F4A119-A5DE-48E4-8F40-95FD3D5B037B}"/>
              </a:ext>
            </a:extLst>
          </p:cNvPr>
          <p:cNvSpPr>
            <a:spLocks noGrp="1" noChangeArrowheads="1"/>
          </p:cNvSpPr>
          <p:nvPr>
            <p:ph type="sldNum" sz="quarter" idx="12"/>
          </p:nvPr>
        </p:nvSpPr>
        <p:spPr>
          <a:ln/>
        </p:spPr>
        <p:txBody>
          <a:bodyPr/>
          <a:lstStyle>
            <a:lvl1pPr>
              <a:defRPr/>
            </a:lvl1pPr>
          </a:lstStyle>
          <a:p>
            <a:fld id="{E2C41A28-190B-46BF-A107-2E48704C46C9}" type="slidenum">
              <a:rPr lang="en-US" altLang="en-US"/>
              <a:pPr/>
              <a:t>‹N°›</a:t>
            </a:fld>
            <a:endParaRPr lang="en-US" altLang="en-US"/>
          </a:p>
        </p:txBody>
      </p:sp>
    </p:spTree>
    <p:extLst>
      <p:ext uri="{BB962C8B-B14F-4D97-AF65-F5344CB8AC3E}">
        <p14:creationId xmlns:p14="http://schemas.microsoft.com/office/powerpoint/2010/main" val="926155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8702" y="1482328"/>
            <a:ext cx="3926517" cy="3089672"/>
          </a:xfrm>
        </p:spPr>
        <p:txBody>
          <a:bodyPr/>
          <a:lstStyle>
            <a:lvl1pPr>
              <a:defRPr sz="492"/>
            </a:lvl1pPr>
            <a:lvl2pPr>
              <a:defRPr sz="422"/>
            </a:lvl2pPr>
            <a:lvl3pPr>
              <a:defRPr sz="352"/>
            </a:lvl3pPr>
            <a:lvl4pPr>
              <a:defRPr sz="316"/>
            </a:lvl4pPr>
            <a:lvl5pPr>
              <a:defRPr sz="316"/>
            </a:lvl5pPr>
            <a:lvl6pPr>
              <a:defRPr sz="316"/>
            </a:lvl6pPr>
            <a:lvl7pPr>
              <a:defRPr sz="316"/>
            </a:lvl7pPr>
            <a:lvl8pPr>
              <a:defRPr sz="316"/>
            </a:lvl8pPr>
            <a:lvl9pPr>
              <a:defRPr sz="31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3924" y="1482328"/>
            <a:ext cx="3926921" cy="3089672"/>
          </a:xfrm>
        </p:spPr>
        <p:txBody>
          <a:bodyPr/>
          <a:lstStyle>
            <a:lvl1pPr>
              <a:defRPr sz="492"/>
            </a:lvl1pPr>
            <a:lvl2pPr>
              <a:defRPr sz="422"/>
            </a:lvl2pPr>
            <a:lvl3pPr>
              <a:defRPr sz="352"/>
            </a:lvl3pPr>
            <a:lvl4pPr>
              <a:defRPr sz="316"/>
            </a:lvl4pPr>
            <a:lvl5pPr>
              <a:defRPr sz="316"/>
            </a:lvl5pPr>
            <a:lvl6pPr>
              <a:defRPr sz="316"/>
            </a:lvl6pPr>
            <a:lvl7pPr>
              <a:defRPr sz="316"/>
            </a:lvl7pPr>
            <a:lvl8pPr>
              <a:defRPr sz="316"/>
            </a:lvl8pPr>
            <a:lvl9pPr>
              <a:defRPr sz="31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D0599EA3-86B7-4072-9ABC-BB726522B70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7B216AF-FD67-48C3-8DBE-EA8FBA8FD16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4708EC4-CA27-41A6-96A8-A50537127DDC}"/>
              </a:ext>
            </a:extLst>
          </p:cNvPr>
          <p:cNvSpPr>
            <a:spLocks noGrp="1" noChangeArrowheads="1"/>
          </p:cNvSpPr>
          <p:nvPr>
            <p:ph type="sldNum" sz="quarter" idx="12"/>
          </p:nvPr>
        </p:nvSpPr>
        <p:spPr>
          <a:ln/>
        </p:spPr>
        <p:txBody>
          <a:bodyPr/>
          <a:lstStyle>
            <a:lvl1pPr>
              <a:defRPr/>
            </a:lvl1pPr>
          </a:lstStyle>
          <a:p>
            <a:fld id="{A959E7E0-2BB3-42F7-9A15-5FE961FC96F7}" type="slidenum">
              <a:rPr lang="en-US" altLang="en-US"/>
              <a:pPr/>
              <a:t>‹N°›</a:t>
            </a:fld>
            <a:endParaRPr lang="en-US" altLang="en-US"/>
          </a:p>
        </p:txBody>
      </p:sp>
    </p:spTree>
    <p:extLst>
      <p:ext uri="{BB962C8B-B14F-4D97-AF65-F5344CB8AC3E}">
        <p14:creationId xmlns:p14="http://schemas.microsoft.com/office/powerpoint/2010/main" val="838734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64457" y="205941"/>
            <a:ext cx="8360229"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64457" y="1151372"/>
            <a:ext cx="4104318" cy="479692"/>
          </a:xfrm>
        </p:spPr>
        <p:txBody>
          <a:bodyPr anchor="b"/>
          <a:lstStyle>
            <a:lvl1pPr marL="0" indent="0">
              <a:buNone/>
              <a:defRPr sz="422" b="1"/>
            </a:lvl1pPr>
            <a:lvl2pPr marL="80359" indent="0">
              <a:buNone/>
              <a:defRPr sz="352" b="1"/>
            </a:lvl2pPr>
            <a:lvl3pPr marL="160718" indent="0">
              <a:buNone/>
              <a:defRPr sz="316" b="1"/>
            </a:lvl3pPr>
            <a:lvl4pPr marL="241077" indent="0">
              <a:buNone/>
              <a:defRPr sz="281" b="1"/>
            </a:lvl4pPr>
            <a:lvl5pPr marL="321436" indent="0">
              <a:buNone/>
              <a:defRPr sz="281" b="1"/>
            </a:lvl5pPr>
            <a:lvl6pPr marL="401795" indent="0">
              <a:buNone/>
              <a:defRPr sz="281" b="1"/>
            </a:lvl6pPr>
            <a:lvl7pPr marL="482155" indent="0">
              <a:buNone/>
              <a:defRPr sz="281" b="1"/>
            </a:lvl7pPr>
            <a:lvl8pPr marL="562514" indent="0">
              <a:buNone/>
              <a:defRPr sz="281" b="1"/>
            </a:lvl8pPr>
            <a:lvl9pPr marL="642873" indent="0">
              <a:buNone/>
              <a:defRPr sz="281" b="1"/>
            </a:lvl9pPr>
          </a:lstStyle>
          <a:p>
            <a:pPr lvl="0"/>
            <a:r>
              <a:rPr lang="en-US"/>
              <a:t>Click to edit Master text styles</a:t>
            </a:r>
          </a:p>
        </p:txBody>
      </p:sp>
      <p:sp>
        <p:nvSpPr>
          <p:cNvPr id="4" name="Content Placeholder 3"/>
          <p:cNvSpPr>
            <a:spLocks noGrp="1"/>
          </p:cNvSpPr>
          <p:nvPr>
            <p:ph sz="half" idx="2"/>
          </p:nvPr>
        </p:nvSpPr>
        <p:spPr>
          <a:xfrm>
            <a:off x="464457" y="1631063"/>
            <a:ext cx="4104318" cy="2963540"/>
          </a:xfrm>
        </p:spPr>
        <p:txBody>
          <a:bodyPr/>
          <a:lstStyle>
            <a:lvl1pPr>
              <a:defRPr sz="422"/>
            </a:lvl1pPr>
            <a:lvl2pPr>
              <a:defRPr sz="352"/>
            </a:lvl2pPr>
            <a:lvl3pPr>
              <a:defRPr sz="316"/>
            </a:lvl3pPr>
            <a:lvl4pPr>
              <a:defRPr sz="281"/>
            </a:lvl4pPr>
            <a:lvl5pPr>
              <a:defRPr sz="281"/>
            </a:lvl5pPr>
            <a:lvl6pPr>
              <a:defRPr sz="281"/>
            </a:lvl6pPr>
            <a:lvl7pPr>
              <a:defRPr sz="281"/>
            </a:lvl7pPr>
            <a:lvl8pPr>
              <a:defRPr sz="281"/>
            </a:lvl8pPr>
            <a:lvl9pPr>
              <a:defRPr sz="28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18756" y="1151372"/>
            <a:ext cx="4105930" cy="479692"/>
          </a:xfrm>
        </p:spPr>
        <p:txBody>
          <a:bodyPr anchor="b"/>
          <a:lstStyle>
            <a:lvl1pPr marL="0" indent="0">
              <a:buNone/>
              <a:defRPr sz="422" b="1"/>
            </a:lvl1pPr>
            <a:lvl2pPr marL="80359" indent="0">
              <a:buNone/>
              <a:defRPr sz="352" b="1"/>
            </a:lvl2pPr>
            <a:lvl3pPr marL="160718" indent="0">
              <a:buNone/>
              <a:defRPr sz="316" b="1"/>
            </a:lvl3pPr>
            <a:lvl4pPr marL="241077" indent="0">
              <a:buNone/>
              <a:defRPr sz="281" b="1"/>
            </a:lvl4pPr>
            <a:lvl5pPr marL="321436" indent="0">
              <a:buNone/>
              <a:defRPr sz="281" b="1"/>
            </a:lvl5pPr>
            <a:lvl6pPr marL="401795" indent="0">
              <a:buNone/>
              <a:defRPr sz="281" b="1"/>
            </a:lvl6pPr>
            <a:lvl7pPr marL="482155" indent="0">
              <a:buNone/>
              <a:defRPr sz="281" b="1"/>
            </a:lvl7pPr>
            <a:lvl8pPr marL="562514" indent="0">
              <a:buNone/>
              <a:defRPr sz="281" b="1"/>
            </a:lvl8pPr>
            <a:lvl9pPr marL="642873" indent="0">
              <a:buNone/>
              <a:defRPr sz="281" b="1"/>
            </a:lvl9pPr>
          </a:lstStyle>
          <a:p>
            <a:pPr lvl="0"/>
            <a:r>
              <a:rPr lang="en-US"/>
              <a:t>Click to edit Master text styles</a:t>
            </a:r>
          </a:p>
        </p:txBody>
      </p:sp>
      <p:sp>
        <p:nvSpPr>
          <p:cNvPr id="6" name="Content Placeholder 5"/>
          <p:cNvSpPr>
            <a:spLocks noGrp="1"/>
          </p:cNvSpPr>
          <p:nvPr>
            <p:ph sz="quarter" idx="4"/>
          </p:nvPr>
        </p:nvSpPr>
        <p:spPr>
          <a:xfrm>
            <a:off x="4718756" y="1631063"/>
            <a:ext cx="4105930" cy="2963540"/>
          </a:xfrm>
        </p:spPr>
        <p:txBody>
          <a:bodyPr/>
          <a:lstStyle>
            <a:lvl1pPr>
              <a:defRPr sz="422"/>
            </a:lvl1pPr>
            <a:lvl2pPr>
              <a:defRPr sz="352"/>
            </a:lvl2pPr>
            <a:lvl3pPr>
              <a:defRPr sz="316"/>
            </a:lvl3pPr>
            <a:lvl4pPr>
              <a:defRPr sz="281"/>
            </a:lvl4pPr>
            <a:lvl5pPr>
              <a:defRPr sz="281"/>
            </a:lvl5pPr>
            <a:lvl6pPr>
              <a:defRPr sz="281"/>
            </a:lvl6pPr>
            <a:lvl7pPr>
              <a:defRPr sz="281"/>
            </a:lvl7pPr>
            <a:lvl8pPr>
              <a:defRPr sz="281"/>
            </a:lvl8pPr>
            <a:lvl9pPr>
              <a:defRPr sz="28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00698C9-AA55-46D2-A645-7DE624A5538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218D08A9-437E-4F37-A264-BB803E9E8A2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0B897021-1026-44B2-9940-715F07D786DA}"/>
              </a:ext>
            </a:extLst>
          </p:cNvPr>
          <p:cNvSpPr>
            <a:spLocks noGrp="1" noChangeArrowheads="1"/>
          </p:cNvSpPr>
          <p:nvPr>
            <p:ph type="sldNum" sz="quarter" idx="12"/>
          </p:nvPr>
        </p:nvSpPr>
        <p:spPr>
          <a:ln/>
        </p:spPr>
        <p:txBody>
          <a:bodyPr/>
          <a:lstStyle>
            <a:lvl1pPr>
              <a:defRPr/>
            </a:lvl1pPr>
          </a:lstStyle>
          <a:p>
            <a:fld id="{385DD8C9-62CD-4718-B157-5FD7B6D9E880}" type="slidenum">
              <a:rPr lang="en-US" altLang="en-US"/>
              <a:pPr/>
              <a:t>‹N°›</a:t>
            </a:fld>
            <a:endParaRPr lang="en-US" altLang="en-US"/>
          </a:p>
        </p:txBody>
      </p:sp>
    </p:spTree>
    <p:extLst>
      <p:ext uri="{BB962C8B-B14F-4D97-AF65-F5344CB8AC3E}">
        <p14:creationId xmlns:p14="http://schemas.microsoft.com/office/powerpoint/2010/main" val="2886671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C673A7C2-E468-464E-A8ED-E876B0F2B0B3}"/>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0C6DD5E5-BF34-45B8-9F68-6284B2621EA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D8992BCD-879C-4DBA-8090-B4D0C46E20AE}"/>
              </a:ext>
            </a:extLst>
          </p:cNvPr>
          <p:cNvSpPr>
            <a:spLocks noGrp="1" noChangeArrowheads="1"/>
          </p:cNvSpPr>
          <p:nvPr>
            <p:ph type="sldNum" sz="quarter" idx="12"/>
          </p:nvPr>
        </p:nvSpPr>
        <p:spPr>
          <a:ln/>
        </p:spPr>
        <p:txBody>
          <a:bodyPr/>
          <a:lstStyle>
            <a:lvl1pPr>
              <a:defRPr/>
            </a:lvl1pPr>
          </a:lstStyle>
          <a:p>
            <a:fld id="{FBD3D2A9-7CA2-435D-AD77-32B357F961C1}" type="slidenum">
              <a:rPr lang="en-US" altLang="en-US"/>
              <a:pPr/>
              <a:t>‹N°›</a:t>
            </a:fld>
            <a:endParaRPr lang="en-US" altLang="en-US"/>
          </a:p>
        </p:txBody>
      </p:sp>
    </p:spTree>
    <p:extLst>
      <p:ext uri="{BB962C8B-B14F-4D97-AF65-F5344CB8AC3E}">
        <p14:creationId xmlns:p14="http://schemas.microsoft.com/office/powerpoint/2010/main" val="1818747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7CBD602-E681-437B-BE0B-414B48292BEC}"/>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363C36C8-5DDB-4B7C-8531-499D1C72A9C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61F13F5-B617-42CF-AABB-220EA05F32FD}"/>
              </a:ext>
            </a:extLst>
          </p:cNvPr>
          <p:cNvSpPr>
            <a:spLocks noGrp="1" noChangeArrowheads="1"/>
          </p:cNvSpPr>
          <p:nvPr>
            <p:ph type="sldNum" sz="quarter" idx="12"/>
          </p:nvPr>
        </p:nvSpPr>
        <p:spPr>
          <a:ln/>
        </p:spPr>
        <p:txBody>
          <a:bodyPr/>
          <a:lstStyle>
            <a:lvl1pPr>
              <a:defRPr/>
            </a:lvl1pPr>
          </a:lstStyle>
          <a:p>
            <a:fld id="{737196CF-3684-45B1-8F4D-071CD2A81BC4}" type="slidenum">
              <a:rPr lang="en-US" altLang="en-US"/>
              <a:pPr/>
              <a:t>‹N°›</a:t>
            </a:fld>
            <a:endParaRPr lang="en-US" altLang="en-US"/>
          </a:p>
        </p:txBody>
      </p:sp>
    </p:spTree>
    <p:extLst>
      <p:ext uri="{BB962C8B-B14F-4D97-AF65-F5344CB8AC3E}">
        <p14:creationId xmlns:p14="http://schemas.microsoft.com/office/powerpoint/2010/main" val="969810603"/>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64457" y="204825"/>
            <a:ext cx="3056064" cy="871482"/>
          </a:xfrm>
        </p:spPr>
        <p:txBody>
          <a:bodyPr anchor="b"/>
          <a:lstStyle>
            <a:lvl1pPr algn="l">
              <a:defRPr sz="352" b="1"/>
            </a:lvl1pPr>
          </a:lstStyle>
          <a:p>
            <a:r>
              <a:rPr lang="en-US"/>
              <a:t>Click to edit Master title style</a:t>
            </a:r>
          </a:p>
        </p:txBody>
      </p:sp>
      <p:sp>
        <p:nvSpPr>
          <p:cNvPr id="3" name="Content Placeholder 2"/>
          <p:cNvSpPr>
            <a:spLocks noGrp="1"/>
          </p:cNvSpPr>
          <p:nvPr>
            <p:ph idx="1"/>
          </p:nvPr>
        </p:nvSpPr>
        <p:spPr>
          <a:xfrm>
            <a:off x="3631797" y="204825"/>
            <a:ext cx="5192889" cy="4389779"/>
          </a:xfrm>
        </p:spPr>
        <p:txBody>
          <a:bodyPr/>
          <a:lstStyle>
            <a:lvl1pPr>
              <a:defRPr sz="562"/>
            </a:lvl1pPr>
            <a:lvl2pPr>
              <a:defRPr sz="492"/>
            </a:lvl2pPr>
            <a:lvl3pPr>
              <a:defRPr sz="422"/>
            </a:lvl3pPr>
            <a:lvl4pPr>
              <a:defRPr sz="352"/>
            </a:lvl4pPr>
            <a:lvl5pPr>
              <a:defRPr sz="352"/>
            </a:lvl5pPr>
            <a:lvl6pPr>
              <a:defRPr sz="352"/>
            </a:lvl6pPr>
            <a:lvl7pPr>
              <a:defRPr sz="352"/>
            </a:lvl7pPr>
            <a:lvl8pPr>
              <a:defRPr sz="352"/>
            </a:lvl8pPr>
            <a:lvl9pPr>
              <a:defRPr sz="35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457" y="1076307"/>
            <a:ext cx="3056064" cy="3518297"/>
          </a:xfrm>
        </p:spPr>
        <p:txBody>
          <a:bodyPr/>
          <a:lstStyle>
            <a:lvl1pPr marL="0" indent="0">
              <a:buNone/>
              <a:defRPr sz="246"/>
            </a:lvl1pPr>
            <a:lvl2pPr marL="80359" indent="0">
              <a:buNone/>
              <a:defRPr sz="211"/>
            </a:lvl2pPr>
            <a:lvl3pPr marL="160718" indent="0">
              <a:buNone/>
              <a:defRPr sz="176"/>
            </a:lvl3pPr>
            <a:lvl4pPr marL="241077" indent="0">
              <a:buNone/>
              <a:defRPr sz="158"/>
            </a:lvl4pPr>
            <a:lvl5pPr marL="321436" indent="0">
              <a:buNone/>
              <a:defRPr sz="158"/>
            </a:lvl5pPr>
            <a:lvl6pPr marL="401795" indent="0">
              <a:buNone/>
              <a:defRPr sz="158"/>
            </a:lvl6pPr>
            <a:lvl7pPr marL="482155" indent="0">
              <a:buNone/>
              <a:defRPr sz="158"/>
            </a:lvl7pPr>
            <a:lvl8pPr marL="562514" indent="0">
              <a:buNone/>
              <a:defRPr sz="158"/>
            </a:lvl8pPr>
            <a:lvl9pPr marL="642873" indent="0">
              <a:buNone/>
              <a:defRPr sz="158"/>
            </a:lvl9pPr>
          </a:lstStyle>
          <a:p>
            <a:pPr lvl="0"/>
            <a:r>
              <a:rPr lang="en-US"/>
              <a:t>Click to edit Master text styles</a:t>
            </a:r>
          </a:p>
        </p:txBody>
      </p:sp>
      <p:sp>
        <p:nvSpPr>
          <p:cNvPr id="5" name="Rectangle 4">
            <a:extLst>
              <a:ext uri="{FF2B5EF4-FFF2-40B4-BE49-F238E27FC236}">
                <a16:creationId xmlns:a16="http://schemas.microsoft.com/office/drawing/2014/main" id="{7D9234A4-8762-4BA0-ABAD-56E6B655139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6315D26-5D00-4928-BB95-6EDE2A8C94A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D13BF83-6643-4BA4-9038-B4AFAECC4E0F}"/>
              </a:ext>
            </a:extLst>
          </p:cNvPr>
          <p:cNvSpPr>
            <a:spLocks noGrp="1" noChangeArrowheads="1"/>
          </p:cNvSpPr>
          <p:nvPr>
            <p:ph type="sldNum" sz="quarter" idx="12"/>
          </p:nvPr>
        </p:nvSpPr>
        <p:spPr>
          <a:ln/>
        </p:spPr>
        <p:txBody>
          <a:bodyPr/>
          <a:lstStyle>
            <a:lvl1pPr>
              <a:defRPr/>
            </a:lvl1pPr>
          </a:lstStyle>
          <a:p>
            <a:fld id="{D58304A0-6DDB-4325-AD7D-E812BF8F6527}" type="slidenum">
              <a:rPr lang="en-US" altLang="en-US"/>
              <a:pPr/>
              <a:t>‹N°›</a:t>
            </a:fld>
            <a:endParaRPr lang="en-US" altLang="en-US"/>
          </a:p>
        </p:txBody>
      </p:sp>
    </p:spTree>
    <p:extLst>
      <p:ext uri="{BB962C8B-B14F-4D97-AF65-F5344CB8AC3E}">
        <p14:creationId xmlns:p14="http://schemas.microsoft.com/office/powerpoint/2010/main" val="2385194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0737" y="3600339"/>
            <a:ext cx="5573486" cy="425276"/>
          </a:xfrm>
        </p:spPr>
        <p:txBody>
          <a:bodyPr anchor="b"/>
          <a:lstStyle>
            <a:lvl1pPr algn="l">
              <a:defRPr sz="352" b="1"/>
            </a:lvl1pPr>
          </a:lstStyle>
          <a:p>
            <a:r>
              <a:rPr lang="en-US"/>
              <a:t>Click to edit Master title style</a:t>
            </a:r>
          </a:p>
        </p:txBody>
      </p:sp>
      <p:sp>
        <p:nvSpPr>
          <p:cNvPr id="3" name="Picture Placeholder 2"/>
          <p:cNvSpPr>
            <a:spLocks noGrp="1"/>
          </p:cNvSpPr>
          <p:nvPr>
            <p:ph type="pic" idx="1"/>
          </p:nvPr>
        </p:nvSpPr>
        <p:spPr>
          <a:xfrm>
            <a:off x="1820737" y="459600"/>
            <a:ext cx="5573486" cy="3086044"/>
          </a:xfrm>
        </p:spPr>
        <p:txBody>
          <a:bodyPr/>
          <a:lstStyle>
            <a:lvl1pPr marL="0" indent="0">
              <a:buNone/>
              <a:defRPr sz="562"/>
            </a:lvl1pPr>
            <a:lvl2pPr marL="80359" indent="0">
              <a:buNone/>
              <a:defRPr sz="492"/>
            </a:lvl2pPr>
            <a:lvl3pPr marL="160718" indent="0">
              <a:buNone/>
              <a:defRPr sz="422"/>
            </a:lvl3pPr>
            <a:lvl4pPr marL="241077" indent="0">
              <a:buNone/>
              <a:defRPr sz="352"/>
            </a:lvl4pPr>
            <a:lvl5pPr marL="321436" indent="0">
              <a:buNone/>
              <a:defRPr sz="352"/>
            </a:lvl5pPr>
            <a:lvl6pPr marL="401795" indent="0">
              <a:buNone/>
              <a:defRPr sz="352"/>
            </a:lvl6pPr>
            <a:lvl7pPr marL="482155" indent="0">
              <a:buNone/>
              <a:defRPr sz="352"/>
            </a:lvl7pPr>
            <a:lvl8pPr marL="562514" indent="0">
              <a:buNone/>
              <a:defRPr sz="352"/>
            </a:lvl8pPr>
            <a:lvl9pPr marL="642873" indent="0">
              <a:buNone/>
              <a:defRPr sz="352"/>
            </a:lvl9pPr>
          </a:lstStyle>
          <a:p>
            <a:pPr lvl="0"/>
            <a:endParaRPr lang="en-US" noProof="0"/>
          </a:p>
        </p:txBody>
      </p:sp>
      <p:sp>
        <p:nvSpPr>
          <p:cNvPr id="4" name="Text Placeholder 3"/>
          <p:cNvSpPr>
            <a:spLocks noGrp="1"/>
          </p:cNvSpPr>
          <p:nvPr>
            <p:ph type="body" sz="half" idx="2"/>
          </p:nvPr>
        </p:nvSpPr>
        <p:spPr>
          <a:xfrm>
            <a:off x="1820737" y="4025615"/>
            <a:ext cx="5573486" cy="603591"/>
          </a:xfrm>
        </p:spPr>
        <p:txBody>
          <a:bodyPr/>
          <a:lstStyle>
            <a:lvl1pPr marL="0" indent="0">
              <a:buNone/>
              <a:defRPr sz="246"/>
            </a:lvl1pPr>
            <a:lvl2pPr marL="80359" indent="0">
              <a:buNone/>
              <a:defRPr sz="211"/>
            </a:lvl2pPr>
            <a:lvl3pPr marL="160718" indent="0">
              <a:buNone/>
              <a:defRPr sz="176"/>
            </a:lvl3pPr>
            <a:lvl4pPr marL="241077" indent="0">
              <a:buNone/>
              <a:defRPr sz="158"/>
            </a:lvl4pPr>
            <a:lvl5pPr marL="321436" indent="0">
              <a:buNone/>
              <a:defRPr sz="158"/>
            </a:lvl5pPr>
            <a:lvl6pPr marL="401795" indent="0">
              <a:buNone/>
              <a:defRPr sz="158"/>
            </a:lvl6pPr>
            <a:lvl7pPr marL="482155" indent="0">
              <a:buNone/>
              <a:defRPr sz="158"/>
            </a:lvl7pPr>
            <a:lvl8pPr marL="562514" indent="0">
              <a:buNone/>
              <a:defRPr sz="158"/>
            </a:lvl8pPr>
            <a:lvl9pPr marL="642873" indent="0">
              <a:buNone/>
              <a:defRPr sz="158"/>
            </a:lvl9pPr>
          </a:lstStyle>
          <a:p>
            <a:pPr lvl="0"/>
            <a:r>
              <a:rPr lang="en-US"/>
              <a:t>Click to edit Master text styles</a:t>
            </a:r>
          </a:p>
        </p:txBody>
      </p:sp>
      <p:sp>
        <p:nvSpPr>
          <p:cNvPr id="5" name="Rectangle 4">
            <a:extLst>
              <a:ext uri="{FF2B5EF4-FFF2-40B4-BE49-F238E27FC236}">
                <a16:creationId xmlns:a16="http://schemas.microsoft.com/office/drawing/2014/main" id="{303A35A0-7B85-4B47-8EC5-90AAE89AD45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D4DDF52-C226-4276-82A5-6AE54F2A59C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C19A769-A87E-437C-9D61-764A29EEFD28}"/>
              </a:ext>
            </a:extLst>
          </p:cNvPr>
          <p:cNvSpPr>
            <a:spLocks noGrp="1" noChangeArrowheads="1"/>
          </p:cNvSpPr>
          <p:nvPr>
            <p:ph type="sldNum" sz="quarter" idx="12"/>
          </p:nvPr>
        </p:nvSpPr>
        <p:spPr>
          <a:ln/>
        </p:spPr>
        <p:txBody>
          <a:bodyPr/>
          <a:lstStyle>
            <a:lvl1pPr>
              <a:defRPr/>
            </a:lvl1pPr>
          </a:lstStyle>
          <a:p>
            <a:fld id="{1F0B2D1D-C1AB-42E1-8C4A-104386211670}" type="slidenum">
              <a:rPr lang="en-US" altLang="en-US"/>
              <a:pPr/>
              <a:t>‹N°›</a:t>
            </a:fld>
            <a:endParaRPr lang="en-US" altLang="en-US"/>
          </a:p>
        </p:txBody>
      </p:sp>
    </p:spTree>
    <p:extLst>
      <p:ext uri="{BB962C8B-B14F-4D97-AF65-F5344CB8AC3E}">
        <p14:creationId xmlns:p14="http://schemas.microsoft.com/office/powerpoint/2010/main" val="3150014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E77F758-A3AC-4654-8502-BBA0659F2CB9}"/>
              </a:ext>
            </a:extLst>
          </p:cNvPr>
          <p:cNvSpPr>
            <a:spLocks noGrp="1" noChangeArrowheads="1"/>
          </p:cNvSpPr>
          <p:nvPr>
            <p:ph type="title"/>
          </p:nvPr>
        </p:nvSpPr>
        <p:spPr bwMode="auto">
          <a:xfrm>
            <a:off x="698831" y="457399"/>
            <a:ext cx="789219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4525" tIns="217265" rIns="434525" bIns="217265"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97F333A2-697F-4F6E-96BD-21E03141A574}"/>
              </a:ext>
            </a:extLst>
          </p:cNvPr>
          <p:cNvSpPr>
            <a:spLocks noGrp="1" noChangeArrowheads="1"/>
          </p:cNvSpPr>
          <p:nvPr>
            <p:ph type="body" idx="1"/>
          </p:nvPr>
        </p:nvSpPr>
        <p:spPr bwMode="auto">
          <a:xfrm>
            <a:off x="698831" y="1482328"/>
            <a:ext cx="7892190" cy="3089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4525" tIns="217265" rIns="434525" bIns="217265"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5636C503-C164-416C-A708-71009E4776DA}"/>
              </a:ext>
            </a:extLst>
          </p:cNvPr>
          <p:cNvSpPr>
            <a:spLocks noGrp="1" noChangeArrowheads="1"/>
          </p:cNvSpPr>
          <p:nvPr>
            <p:ph type="dt" sz="half" idx="2"/>
          </p:nvPr>
        </p:nvSpPr>
        <p:spPr bwMode="auto">
          <a:xfrm>
            <a:off x="698831" y="4690071"/>
            <a:ext cx="1935096" cy="339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4525" tIns="217265" rIns="434525" bIns="217265" numCol="1" anchor="t" anchorCtr="0" compatLnSpc="1">
            <a:prstTxWarp prst="textNoShape">
              <a:avLst/>
            </a:prstTxWarp>
          </a:bodyPr>
          <a:lstStyle>
            <a:lvl1pPr defTabSz="764807">
              <a:defRPr sz="1072" b="0">
                <a:solidFill>
                  <a:schemeClr val="tx1"/>
                </a:solidFill>
                <a:latin typeface="+mn-lt"/>
              </a:defRPr>
            </a:lvl1pPr>
          </a:lstStyle>
          <a:p>
            <a:pPr>
              <a:defRPr/>
            </a:pPr>
            <a:endParaRPr lang="en-US"/>
          </a:p>
        </p:txBody>
      </p:sp>
      <p:sp>
        <p:nvSpPr>
          <p:cNvPr id="1029" name="Rectangle 5">
            <a:extLst>
              <a:ext uri="{FF2B5EF4-FFF2-40B4-BE49-F238E27FC236}">
                <a16:creationId xmlns:a16="http://schemas.microsoft.com/office/drawing/2014/main" id="{92F79360-713D-496C-ADA5-8F6002794EE7}"/>
              </a:ext>
            </a:extLst>
          </p:cNvPr>
          <p:cNvSpPr>
            <a:spLocks noGrp="1" noChangeArrowheads="1"/>
          </p:cNvSpPr>
          <p:nvPr>
            <p:ph type="ftr" sz="quarter" idx="3"/>
          </p:nvPr>
        </p:nvSpPr>
        <p:spPr bwMode="auto">
          <a:xfrm>
            <a:off x="3172024" y="4690071"/>
            <a:ext cx="2945143" cy="339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4525" tIns="217265" rIns="434525" bIns="217265" numCol="1" anchor="t" anchorCtr="0" compatLnSpc="1">
            <a:prstTxWarp prst="textNoShape">
              <a:avLst/>
            </a:prstTxWarp>
          </a:bodyPr>
          <a:lstStyle>
            <a:lvl1pPr algn="ctr" defTabSz="764807">
              <a:defRPr sz="1072" b="0">
                <a:solidFill>
                  <a:schemeClr val="tx1"/>
                </a:solidFill>
                <a:latin typeface="+mn-lt"/>
              </a:defRPr>
            </a:lvl1pPr>
          </a:lstStyle>
          <a:p>
            <a:pPr>
              <a:defRPr/>
            </a:pPr>
            <a:endParaRPr lang="en-US"/>
          </a:p>
        </p:txBody>
      </p:sp>
      <p:sp>
        <p:nvSpPr>
          <p:cNvPr id="1030" name="Rectangle 6">
            <a:extLst>
              <a:ext uri="{FF2B5EF4-FFF2-40B4-BE49-F238E27FC236}">
                <a16:creationId xmlns:a16="http://schemas.microsoft.com/office/drawing/2014/main" id="{4EB34CCB-AD65-448F-9A7D-4E3AE6C5DA76}"/>
              </a:ext>
            </a:extLst>
          </p:cNvPr>
          <p:cNvSpPr>
            <a:spLocks noGrp="1" noChangeArrowheads="1"/>
          </p:cNvSpPr>
          <p:nvPr>
            <p:ph type="sldNum" sz="quarter" idx="4"/>
          </p:nvPr>
        </p:nvSpPr>
        <p:spPr bwMode="auto">
          <a:xfrm>
            <a:off x="6655594" y="4690071"/>
            <a:ext cx="1935427" cy="339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4525" tIns="217265" rIns="434525" bIns="217265" numCol="1" anchor="t" anchorCtr="0" compatLnSpc="1">
            <a:prstTxWarp prst="textNoShape">
              <a:avLst/>
            </a:prstTxWarp>
          </a:bodyPr>
          <a:lstStyle>
            <a:lvl1pPr algn="r" defTabSz="764523">
              <a:defRPr sz="1062" b="0">
                <a:solidFill>
                  <a:schemeClr val="tx1"/>
                </a:solidFill>
                <a:latin typeface="Times New Roman" panose="02020603050405020304" pitchFamily="18" charset="0"/>
              </a:defRPr>
            </a:lvl1pPr>
          </a:lstStyle>
          <a:p>
            <a:fld id="{895EA30E-62FD-4F52-8DEB-788433178190}" type="slidenum">
              <a:rPr lang="en-US" altLang="en-US"/>
              <a:pPr/>
              <a:t>‹N°›</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64523" rtl="0" eaLnBrk="0" fontAlgn="base" hangingPunct="0">
        <a:spcBef>
          <a:spcPct val="0"/>
        </a:spcBef>
        <a:spcAft>
          <a:spcPct val="0"/>
        </a:spcAft>
        <a:defRPr sz="3708">
          <a:solidFill>
            <a:schemeClr val="tx2"/>
          </a:solidFill>
          <a:latin typeface="+mj-lt"/>
          <a:ea typeface="+mj-ea"/>
          <a:cs typeface="+mj-cs"/>
        </a:defRPr>
      </a:lvl1pPr>
      <a:lvl2pPr algn="ctr" defTabSz="764523" rtl="0" eaLnBrk="0" fontAlgn="base" hangingPunct="0">
        <a:spcBef>
          <a:spcPct val="0"/>
        </a:spcBef>
        <a:spcAft>
          <a:spcPct val="0"/>
        </a:spcAft>
        <a:defRPr sz="3708">
          <a:solidFill>
            <a:schemeClr val="tx2"/>
          </a:solidFill>
          <a:latin typeface="Times New Roman" pitchFamily="18" charset="0"/>
        </a:defRPr>
      </a:lvl2pPr>
      <a:lvl3pPr algn="ctr" defTabSz="764523" rtl="0" eaLnBrk="0" fontAlgn="base" hangingPunct="0">
        <a:spcBef>
          <a:spcPct val="0"/>
        </a:spcBef>
        <a:spcAft>
          <a:spcPct val="0"/>
        </a:spcAft>
        <a:defRPr sz="3708">
          <a:solidFill>
            <a:schemeClr val="tx2"/>
          </a:solidFill>
          <a:latin typeface="Times New Roman" pitchFamily="18" charset="0"/>
        </a:defRPr>
      </a:lvl3pPr>
      <a:lvl4pPr algn="ctr" defTabSz="764523" rtl="0" eaLnBrk="0" fontAlgn="base" hangingPunct="0">
        <a:spcBef>
          <a:spcPct val="0"/>
        </a:spcBef>
        <a:spcAft>
          <a:spcPct val="0"/>
        </a:spcAft>
        <a:defRPr sz="3708">
          <a:solidFill>
            <a:schemeClr val="tx2"/>
          </a:solidFill>
          <a:latin typeface="Times New Roman" pitchFamily="18" charset="0"/>
        </a:defRPr>
      </a:lvl4pPr>
      <a:lvl5pPr algn="ctr" defTabSz="764523" rtl="0" eaLnBrk="0" fontAlgn="base" hangingPunct="0">
        <a:spcBef>
          <a:spcPct val="0"/>
        </a:spcBef>
        <a:spcAft>
          <a:spcPct val="0"/>
        </a:spcAft>
        <a:defRPr sz="3708">
          <a:solidFill>
            <a:schemeClr val="tx2"/>
          </a:solidFill>
          <a:latin typeface="Times New Roman" pitchFamily="18" charset="0"/>
        </a:defRPr>
      </a:lvl5pPr>
      <a:lvl6pPr marL="80359" algn="ctr" defTabSz="764807" rtl="0" eaLnBrk="0" fontAlgn="base" hangingPunct="0">
        <a:spcBef>
          <a:spcPct val="0"/>
        </a:spcBef>
        <a:spcAft>
          <a:spcPct val="0"/>
        </a:spcAft>
        <a:defRPr sz="3726">
          <a:solidFill>
            <a:schemeClr val="tx2"/>
          </a:solidFill>
          <a:latin typeface="Times New Roman" pitchFamily="18" charset="0"/>
        </a:defRPr>
      </a:lvl6pPr>
      <a:lvl7pPr marL="160718" algn="ctr" defTabSz="764807" rtl="0" eaLnBrk="0" fontAlgn="base" hangingPunct="0">
        <a:spcBef>
          <a:spcPct val="0"/>
        </a:spcBef>
        <a:spcAft>
          <a:spcPct val="0"/>
        </a:spcAft>
        <a:defRPr sz="3726">
          <a:solidFill>
            <a:schemeClr val="tx2"/>
          </a:solidFill>
          <a:latin typeface="Times New Roman" pitchFamily="18" charset="0"/>
        </a:defRPr>
      </a:lvl7pPr>
      <a:lvl8pPr marL="241077" algn="ctr" defTabSz="764807" rtl="0" eaLnBrk="0" fontAlgn="base" hangingPunct="0">
        <a:spcBef>
          <a:spcPct val="0"/>
        </a:spcBef>
        <a:spcAft>
          <a:spcPct val="0"/>
        </a:spcAft>
        <a:defRPr sz="3726">
          <a:solidFill>
            <a:schemeClr val="tx2"/>
          </a:solidFill>
          <a:latin typeface="Times New Roman" pitchFamily="18" charset="0"/>
        </a:defRPr>
      </a:lvl8pPr>
      <a:lvl9pPr marL="321436" algn="ctr" defTabSz="764807" rtl="0" eaLnBrk="0" fontAlgn="base" hangingPunct="0">
        <a:spcBef>
          <a:spcPct val="0"/>
        </a:spcBef>
        <a:spcAft>
          <a:spcPct val="0"/>
        </a:spcAft>
        <a:defRPr sz="3726">
          <a:solidFill>
            <a:schemeClr val="tx2"/>
          </a:solidFill>
          <a:latin typeface="Times New Roman" pitchFamily="18" charset="0"/>
        </a:defRPr>
      </a:lvl9pPr>
    </p:titleStyle>
    <p:bodyStyle>
      <a:lvl1pPr marL="286035" indent="-286035" algn="l" defTabSz="764523" rtl="0" eaLnBrk="0" fontAlgn="base" hangingPunct="0">
        <a:spcBef>
          <a:spcPct val="20000"/>
        </a:spcBef>
        <a:spcAft>
          <a:spcPct val="0"/>
        </a:spcAft>
        <a:buChar char="•"/>
        <a:defRPr sz="2541">
          <a:solidFill>
            <a:schemeClr val="tx1"/>
          </a:solidFill>
          <a:latin typeface="+mn-lt"/>
          <a:ea typeface="+mn-ea"/>
          <a:cs typeface="+mn-cs"/>
        </a:defRPr>
      </a:lvl1pPr>
      <a:lvl2pPr marL="621010" indent="-239079" algn="l" defTabSz="764523" rtl="0" eaLnBrk="0" fontAlgn="base" hangingPunct="0">
        <a:spcBef>
          <a:spcPct val="20000"/>
        </a:spcBef>
        <a:spcAft>
          <a:spcPct val="0"/>
        </a:spcAft>
        <a:buChar char="–"/>
        <a:defRPr sz="2312">
          <a:solidFill>
            <a:schemeClr val="tx1"/>
          </a:solidFill>
          <a:latin typeface="+mn-lt"/>
        </a:defRPr>
      </a:lvl2pPr>
      <a:lvl3pPr marL="953670" indent="-189147" algn="l" defTabSz="764523" rtl="0" eaLnBrk="0" fontAlgn="base" hangingPunct="0">
        <a:spcBef>
          <a:spcPct val="20000"/>
        </a:spcBef>
        <a:spcAft>
          <a:spcPct val="0"/>
        </a:spcAft>
        <a:buChar char="•"/>
        <a:defRPr sz="1916">
          <a:solidFill>
            <a:schemeClr val="tx1"/>
          </a:solidFill>
          <a:latin typeface="+mn-lt"/>
        </a:defRPr>
      </a:lvl3pPr>
      <a:lvl4pPr marL="1336924" indent="-192784" algn="l" defTabSz="764523" rtl="0" eaLnBrk="0" fontAlgn="base" hangingPunct="0">
        <a:spcBef>
          <a:spcPct val="20000"/>
        </a:spcBef>
        <a:spcAft>
          <a:spcPct val="0"/>
        </a:spcAft>
        <a:buChar char="–"/>
        <a:defRPr sz="1625">
          <a:solidFill>
            <a:schemeClr val="tx1"/>
          </a:solidFill>
          <a:latin typeface="+mn-lt"/>
        </a:defRPr>
      </a:lvl4pPr>
      <a:lvl5pPr marL="1716871" indent="-189808" algn="l" defTabSz="764523" rtl="0" eaLnBrk="0" fontAlgn="base" hangingPunct="0">
        <a:spcBef>
          <a:spcPct val="20000"/>
        </a:spcBef>
        <a:spcAft>
          <a:spcPct val="0"/>
        </a:spcAft>
        <a:buChar char="»"/>
        <a:defRPr sz="1625">
          <a:solidFill>
            <a:schemeClr val="tx1"/>
          </a:solidFill>
          <a:latin typeface="+mn-lt"/>
        </a:defRPr>
      </a:lvl5pPr>
      <a:lvl6pPr marL="1797477" indent="-190016" algn="l" defTabSz="764807" rtl="0" eaLnBrk="0" fontAlgn="base" hangingPunct="0">
        <a:spcBef>
          <a:spcPct val="20000"/>
        </a:spcBef>
        <a:spcAft>
          <a:spcPct val="0"/>
        </a:spcAft>
        <a:buChar char="»"/>
        <a:defRPr sz="1635">
          <a:solidFill>
            <a:schemeClr val="tx1"/>
          </a:solidFill>
          <a:latin typeface="+mn-lt"/>
        </a:defRPr>
      </a:lvl6pPr>
      <a:lvl7pPr marL="1877836" indent="-190016" algn="l" defTabSz="764807" rtl="0" eaLnBrk="0" fontAlgn="base" hangingPunct="0">
        <a:spcBef>
          <a:spcPct val="20000"/>
        </a:spcBef>
        <a:spcAft>
          <a:spcPct val="0"/>
        </a:spcAft>
        <a:buChar char="»"/>
        <a:defRPr sz="1635">
          <a:solidFill>
            <a:schemeClr val="tx1"/>
          </a:solidFill>
          <a:latin typeface="+mn-lt"/>
        </a:defRPr>
      </a:lvl7pPr>
      <a:lvl8pPr marL="1958195" indent="-190016" algn="l" defTabSz="764807" rtl="0" eaLnBrk="0" fontAlgn="base" hangingPunct="0">
        <a:spcBef>
          <a:spcPct val="20000"/>
        </a:spcBef>
        <a:spcAft>
          <a:spcPct val="0"/>
        </a:spcAft>
        <a:buChar char="»"/>
        <a:defRPr sz="1635">
          <a:solidFill>
            <a:schemeClr val="tx1"/>
          </a:solidFill>
          <a:latin typeface="+mn-lt"/>
        </a:defRPr>
      </a:lvl8pPr>
      <a:lvl9pPr marL="2038554" indent="-190016" algn="l" defTabSz="764807" rtl="0" eaLnBrk="0" fontAlgn="base" hangingPunct="0">
        <a:spcBef>
          <a:spcPct val="20000"/>
        </a:spcBef>
        <a:spcAft>
          <a:spcPct val="0"/>
        </a:spcAft>
        <a:buChar char="»"/>
        <a:defRPr sz="1635">
          <a:solidFill>
            <a:schemeClr val="tx1"/>
          </a:solidFill>
          <a:latin typeface="+mn-lt"/>
        </a:defRPr>
      </a:lvl9pPr>
    </p:bodyStyle>
    <p:otherStyle>
      <a:defPPr>
        <a:defRPr lang="en-US"/>
      </a:defPPr>
      <a:lvl1pPr marL="0" algn="l" defTabSz="160718" rtl="0" eaLnBrk="1" latinLnBrk="0" hangingPunct="1">
        <a:defRPr sz="316" kern="1200">
          <a:solidFill>
            <a:schemeClr val="tx1"/>
          </a:solidFill>
          <a:latin typeface="+mn-lt"/>
          <a:ea typeface="+mn-ea"/>
          <a:cs typeface="+mn-cs"/>
        </a:defRPr>
      </a:lvl1pPr>
      <a:lvl2pPr marL="80359" algn="l" defTabSz="160718" rtl="0" eaLnBrk="1" latinLnBrk="0" hangingPunct="1">
        <a:defRPr sz="316" kern="1200">
          <a:solidFill>
            <a:schemeClr val="tx1"/>
          </a:solidFill>
          <a:latin typeface="+mn-lt"/>
          <a:ea typeface="+mn-ea"/>
          <a:cs typeface="+mn-cs"/>
        </a:defRPr>
      </a:lvl2pPr>
      <a:lvl3pPr marL="160718" algn="l" defTabSz="160718" rtl="0" eaLnBrk="1" latinLnBrk="0" hangingPunct="1">
        <a:defRPr sz="316" kern="1200">
          <a:solidFill>
            <a:schemeClr val="tx1"/>
          </a:solidFill>
          <a:latin typeface="+mn-lt"/>
          <a:ea typeface="+mn-ea"/>
          <a:cs typeface="+mn-cs"/>
        </a:defRPr>
      </a:lvl3pPr>
      <a:lvl4pPr marL="241077" algn="l" defTabSz="160718" rtl="0" eaLnBrk="1" latinLnBrk="0" hangingPunct="1">
        <a:defRPr sz="316" kern="1200">
          <a:solidFill>
            <a:schemeClr val="tx1"/>
          </a:solidFill>
          <a:latin typeface="+mn-lt"/>
          <a:ea typeface="+mn-ea"/>
          <a:cs typeface="+mn-cs"/>
        </a:defRPr>
      </a:lvl4pPr>
      <a:lvl5pPr marL="321436" algn="l" defTabSz="160718" rtl="0" eaLnBrk="1" latinLnBrk="0" hangingPunct="1">
        <a:defRPr sz="316" kern="1200">
          <a:solidFill>
            <a:schemeClr val="tx1"/>
          </a:solidFill>
          <a:latin typeface="+mn-lt"/>
          <a:ea typeface="+mn-ea"/>
          <a:cs typeface="+mn-cs"/>
        </a:defRPr>
      </a:lvl5pPr>
      <a:lvl6pPr marL="401795" algn="l" defTabSz="160718" rtl="0" eaLnBrk="1" latinLnBrk="0" hangingPunct="1">
        <a:defRPr sz="316" kern="1200">
          <a:solidFill>
            <a:schemeClr val="tx1"/>
          </a:solidFill>
          <a:latin typeface="+mn-lt"/>
          <a:ea typeface="+mn-ea"/>
          <a:cs typeface="+mn-cs"/>
        </a:defRPr>
      </a:lvl6pPr>
      <a:lvl7pPr marL="482155" algn="l" defTabSz="160718" rtl="0" eaLnBrk="1" latinLnBrk="0" hangingPunct="1">
        <a:defRPr sz="316" kern="1200">
          <a:solidFill>
            <a:schemeClr val="tx1"/>
          </a:solidFill>
          <a:latin typeface="+mn-lt"/>
          <a:ea typeface="+mn-ea"/>
          <a:cs typeface="+mn-cs"/>
        </a:defRPr>
      </a:lvl7pPr>
      <a:lvl8pPr marL="562514" algn="l" defTabSz="160718" rtl="0" eaLnBrk="1" latinLnBrk="0" hangingPunct="1">
        <a:defRPr sz="316" kern="1200">
          <a:solidFill>
            <a:schemeClr val="tx1"/>
          </a:solidFill>
          <a:latin typeface="+mn-lt"/>
          <a:ea typeface="+mn-ea"/>
          <a:cs typeface="+mn-cs"/>
        </a:defRPr>
      </a:lvl8pPr>
      <a:lvl9pPr marL="642873" algn="l" defTabSz="160718" rtl="0" eaLnBrk="1" latinLnBrk="0" hangingPunct="1">
        <a:defRPr sz="316"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a:extLst>
              <a:ext uri="{FF2B5EF4-FFF2-40B4-BE49-F238E27FC236}">
                <a16:creationId xmlns:a16="http://schemas.microsoft.com/office/drawing/2014/main" id="{F1FCDDBA-469C-4C2F-9015-7376C01A81F6}"/>
              </a:ext>
            </a:extLst>
          </p:cNvPr>
          <p:cNvSpPr txBox="1">
            <a:spLocks noChangeArrowheads="1"/>
          </p:cNvSpPr>
          <p:nvPr/>
        </p:nvSpPr>
        <p:spPr bwMode="auto">
          <a:xfrm>
            <a:off x="1473398" y="14080"/>
            <a:ext cx="6340078" cy="581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367" tIns="80367" rIns="80367" bIns="80367">
            <a:spAutoFit/>
          </a:bodyPr>
          <a:lstStyle>
            <a:lvl1pPr defTabSz="908050">
              <a:defRPr sz="3400" b="1">
                <a:solidFill>
                  <a:srgbClr val="003399"/>
                </a:solidFill>
                <a:latin typeface="Arial" panose="020B0604020202020204" pitchFamily="34" charset="0"/>
              </a:defRPr>
            </a:lvl1pPr>
            <a:lvl2pPr marL="742950" indent="-285750" defTabSz="908050">
              <a:defRPr sz="3400" b="1">
                <a:solidFill>
                  <a:srgbClr val="003399"/>
                </a:solidFill>
                <a:latin typeface="Arial" panose="020B0604020202020204" pitchFamily="34" charset="0"/>
              </a:defRPr>
            </a:lvl2pPr>
            <a:lvl3pPr marL="1143000" indent="-228600" defTabSz="908050">
              <a:defRPr sz="3400" b="1">
                <a:solidFill>
                  <a:srgbClr val="003399"/>
                </a:solidFill>
                <a:latin typeface="Arial" panose="020B0604020202020204" pitchFamily="34" charset="0"/>
              </a:defRPr>
            </a:lvl3pPr>
            <a:lvl4pPr marL="1600200" indent="-228600" defTabSz="908050">
              <a:defRPr sz="3400" b="1">
                <a:solidFill>
                  <a:srgbClr val="003399"/>
                </a:solidFill>
                <a:latin typeface="Arial" panose="020B0604020202020204" pitchFamily="34" charset="0"/>
              </a:defRPr>
            </a:lvl4pPr>
            <a:lvl5pPr marL="2057400" indent="-228600" defTabSz="908050">
              <a:defRPr sz="3400" b="1">
                <a:solidFill>
                  <a:srgbClr val="003399"/>
                </a:solidFill>
                <a:latin typeface="Arial" panose="020B0604020202020204" pitchFamily="34" charset="0"/>
              </a:defRPr>
            </a:lvl5pPr>
            <a:lvl6pPr marL="2514600" indent="-228600" defTabSz="908050" eaLnBrk="0" fontAlgn="base" hangingPunct="0">
              <a:spcBef>
                <a:spcPct val="0"/>
              </a:spcBef>
              <a:spcAft>
                <a:spcPct val="0"/>
              </a:spcAft>
              <a:defRPr sz="3400" b="1">
                <a:solidFill>
                  <a:srgbClr val="003399"/>
                </a:solidFill>
                <a:latin typeface="Arial" panose="020B0604020202020204" pitchFamily="34" charset="0"/>
              </a:defRPr>
            </a:lvl6pPr>
            <a:lvl7pPr marL="2971800" indent="-228600" defTabSz="908050" eaLnBrk="0" fontAlgn="base" hangingPunct="0">
              <a:spcBef>
                <a:spcPct val="0"/>
              </a:spcBef>
              <a:spcAft>
                <a:spcPct val="0"/>
              </a:spcAft>
              <a:defRPr sz="3400" b="1">
                <a:solidFill>
                  <a:srgbClr val="003399"/>
                </a:solidFill>
                <a:latin typeface="Arial" panose="020B0604020202020204" pitchFamily="34" charset="0"/>
              </a:defRPr>
            </a:lvl7pPr>
            <a:lvl8pPr marL="3429000" indent="-228600" defTabSz="908050" eaLnBrk="0" fontAlgn="base" hangingPunct="0">
              <a:spcBef>
                <a:spcPct val="0"/>
              </a:spcBef>
              <a:spcAft>
                <a:spcPct val="0"/>
              </a:spcAft>
              <a:defRPr sz="3400" b="1">
                <a:solidFill>
                  <a:srgbClr val="003399"/>
                </a:solidFill>
                <a:latin typeface="Arial" panose="020B0604020202020204" pitchFamily="34" charset="0"/>
              </a:defRPr>
            </a:lvl8pPr>
            <a:lvl9pPr marL="3886200" indent="-228600" defTabSz="908050" eaLnBrk="0" fontAlgn="base" hangingPunct="0">
              <a:spcBef>
                <a:spcPct val="0"/>
              </a:spcBef>
              <a:spcAft>
                <a:spcPct val="0"/>
              </a:spcAft>
              <a:defRPr sz="3400" b="1">
                <a:solidFill>
                  <a:srgbClr val="003399"/>
                </a:solidFill>
                <a:latin typeface="Arial" panose="020B0604020202020204" pitchFamily="34" charset="0"/>
              </a:defRPr>
            </a:lvl9pPr>
          </a:lstStyle>
          <a:p>
            <a:pPr algn="ctr"/>
            <a:r>
              <a:rPr lang="en-US" altLang="en-US" sz="1600" dirty="0">
                <a:solidFill>
                  <a:srgbClr val="20335B"/>
                </a:solidFill>
                <a:latin typeface="Calibri" panose="020F0502020204030204" pitchFamily="34" charset="0"/>
                <a:ea typeface="Open Sans" panose="020B0606030504020204" pitchFamily="34" charset="0"/>
                <a:cs typeface="Calibri" panose="020F0502020204030204" pitchFamily="34" charset="0"/>
              </a:rPr>
              <a:t>Le </a:t>
            </a:r>
            <a:r>
              <a:rPr lang="en-US" altLang="en-US" sz="1600" dirty="0" err="1">
                <a:solidFill>
                  <a:srgbClr val="20335B"/>
                </a:solidFill>
                <a:latin typeface="Calibri" panose="020F0502020204030204" pitchFamily="34" charset="0"/>
                <a:ea typeface="Open Sans" panose="020B0606030504020204" pitchFamily="34" charset="0"/>
                <a:cs typeface="Calibri" panose="020F0502020204030204" pitchFamily="34" charset="0"/>
              </a:rPr>
              <a:t>titre</a:t>
            </a:r>
            <a:r>
              <a:rPr lang="en-US" altLang="en-US" sz="1600" dirty="0">
                <a:solidFill>
                  <a:srgbClr val="20335B"/>
                </a:solidFill>
                <a:latin typeface="Calibri" panose="020F0502020204030204" pitchFamily="34" charset="0"/>
                <a:ea typeface="Open Sans" panose="020B0606030504020204" pitchFamily="34" charset="0"/>
                <a:cs typeface="Calibri" panose="020F0502020204030204" pitchFamily="34" charset="0"/>
              </a:rPr>
              <a:t> de votre poster</a:t>
            </a:r>
          </a:p>
          <a:p>
            <a:pPr algn="ctr"/>
            <a:endParaRPr lang="en-US" altLang="en-US" sz="1125" dirty="0">
              <a:solidFill>
                <a:srgbClr val="000066"/>
              </a:solidFill>
              <a:latin typeface="Calibri" panose="020F0502020204030204" pitchFamily="34" charset="0"/>
              <a:ea typeface="Open Sans" panose="020B0606030504020204" pitchFamily="34" charset="0"/>
              <a:cs typeface="Calibri" panose="020F0502020204030204" pitchFamily="34" charset="0"/>
            </a:endParaRPr>
          </a:p>
        </p:txBody>
      </p:sp>
      <p:sp>
        <p:nvSpPr>
          <p:cNvPr id="4100" name="Text Box 96">
            <a:extLst>
              <a:ext uri="{FF2B5EF4-FFF2-40B4-BE49-F238E27FC236}">
                <a16:creationId xmlns:a16="http://schemas.microsoft.com/office/drawing/2014/main" id="{76371AFE-4E72-4BAF-BA34-8A6C8835131E}"/>
              </a:ext>
            </a:extLst>
          </p:cNvPr>
          <p:cNvSpPr txBox="1">
            <a:spLocks noChangeArrowheads="1"/>
          </p:cNvSpPr>
          <p:nvPr/>
        </p:nvSpPr>
        <p:spPr bwMode="auto">
          <a:xfrm>
            <a:off x="0" y="361950"/>
            <a:ext cx="9144000" cy="154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3665" tIns="7957" rIns="73665" bIns="7957">
            <a:spAutoFit/>
          </a:bodyPr>
          <a:lstStyle>
            <a:lvl1pPr defTabSz="908050">
              <a:defRPr sz="3400" b="1">
                <a:solidFill>
                  <a:srgbClr val="003399"/>
                </a:solidFill>
                <a:latin typeface="Arial" panose="020B0604020202020204" pitchFamily="34" charset="0"/>
              </a:defRPr>
            </a:lvl1pPr>
            <a:lvl2pPr marL="742950" indent="-285750" defTabSz="908050">
              <a:defRPr sz="3400" b="1">
                <a:solidFill>
                  <a:srgbClr val="003399"/>
                </a:solidFill>
                <a:latin typeface="Arial" panose="020B0604020202020204" pitchFamily="34" charset="0"/>
              </a:defRPr>
            </a:lvl2pPr>
            <a:lvl3pPr marL="1143000" indent="-228600" defTabSz="908050">
              <a:defRPr sz="3400" b="1">
                <a:solidFill>
                  <a:srgbClr val="003399"/>
                </a:solidFill>
                <a:latin typeface="Arial" panose="020B0604020202020204" pitchFamily="34" charset="0"/>
              </a:defRPr>
            </a:lvl3pPr>
            <a:lvl4pPr marL="1600200" indent="-228600" defTabSz="908050">
              <a:defRPr sz="3400" b="1">
                <a:solidFill>
                  <a:srgbClr val="003399"/>
                </a:solidFill>
                <a:latin typeface="Arial" panose="020B0604020202020204" pitchFamily="34" charset="0"/>
              </a:defRPr>
            </a:lvl4pPr>
            <a:lvl5pPr marL="2057400" indent="-228600" defTabSz="908050">
              <a:defRPr sz="3400" b="1">
                <a:solidFill>
                  <a:srgbClr val="003399"/>
                </a:solidFill>
                <a:latin typeface="Arial" panose="020B0604020202020204" pitchFamily="34" charset="0"/>
              </a:defRPr>
            </a:lvl5pPr>
            <a:lvl6pPr marL="2514600" indent="-228600" defTabSz="908050" eaLnBrk="0" fontAlgn="base" hangingPunct="0">
              <a:spcBef>
                <a:spcPct val="0"/>
              </a:spcBef>
              <a:spcAft>
                <a:spcPct val="0"/>
              </a:spcAft>
              <a:defRPr sz="3400" b="1">
                <a:solidFill>
                  <a:srgbClr val="003399"/>
                </a:solidFill>
                <a:latin typeface="Arial" panose="020B0604020202020204" pitchFamily="34" charset="0"/>
              </a:defRPr>
            </a:lvl6pPr>
            <a:lvl7pPr marL="2971800" indent="-228600" defTabSz="908050" eaLnBrk="0" fontAlgn="base" hangingPunct="0">
              <a:spcBef>
                <a:spcPct val="0"/>
              </a:spcBef>
              <a:spcAft>
                <a:spcPct val="0"/>
              </a:spcAft>
              <a:defRPr sz="3400" b="1">
                <a:solidFill>
                  <a:srgbClr val="003399"/>
                </a:solidFill>
                <a:latin typeface="Arial" panose="020B0604020202020204" pitchFamily="34" charset="0"/>
              </a:defRPr>
            </a:lvl7pPr>
            <a:lvl8pPr marL="3429000" indent="-228600" defTabSz="908050" eaLnBrk="0" fontAlgn="base" hangingPunct="0">
              <a:spcBef>
                <a:spcPct val="0"/>
              </a:spcBef>
              <a:spcAft>
                <a:spcPct val="0"/>
              </a:spcAft>
              <a:defRPr sz="3400" b="1">
                <a:solidFill>
                  <a:srgbClr val="003399"/>
                </a:solidFill>
                <a:latin typeface="Arial" panose="020B0604020202020204" pitchFamily="34" charset="0"/>
              </a:defRPr>
            </a:lvl8pPr>
            <a:lvl9pPr marL="3886200" indent="-228600" defTabSz="908050" eaLnBrk="0" fontAlgn="base" hangingPunct="0">
              <a:spcBef>
                <a:spcPct val="0"/>
              </a:spcBef>
              <a:spcAft>
                <a:spcPct val="0"/>
              </a:spcAft>
              <a:defRPr sz="3400" b="1">
                <a:solidFill>
                  <a:srgbClr val="003399"/>
                </a:solidFill>
                <a:latin typeface="Arial" panose="020B0604020202020204" pitchFamily="34" charset="0"/>
              </a:defRPr>
            </a:lvl9pPr>
          </a:lstStyle>
          <a:p>
            <a:pPr algn="ctr"/>
            <a:r>
              <a:rPr lang="en-US" altLang="en-US" sz="900" dirty="0">
                <a:solidFill>
                  <a:schemeClr val="bg2">
                    <a:lumMod val="75000"/>
                  </a:schemeClr>
                </a:solidFill>
                <a:latin typeface="Calibri" panose="020F0502020204030204" pitchFamily="34" charset="0"/>
                <a:ea typeface="Open Sans" panose="020B0606030504020204" pitchFamily="34" charset="0"/>
                <a:cs typeface="Calibri" panose="020F0502020204030204" pitchFamily="34" charset="0"/>
              </a:rPr>
              <a:t>Nom des auteurs</a:t>
            </a:r>
          </a:p>
        </p:txBody>
      </p:sp>
      <p:sp>
        <p:nvSpPr>
          <p:cNvPr id="4101" name="Text Box 226">
            <a:extLst>
              <a:ext uri="{FF2B5EF4-FFF2-40B4-BE49-F238E27FC236}">
                <a16:creationId xmlns:a16="http://schemas.microsoft.com/office/drawing/2014/main" id="{687C6DA2-93FE-45E5-9D1A-A29D6FB53FE8}"/>
              </a:ext>
            </a:extLst>
          </p:cNvPr>
          <p:cNvSpPr txBox="1">
            <a:spLocks noChangeArrowheads="1"/>
          </p:cNvSpPr>
          <p:nvPr/>
        </p:nvSpPr>
        <p:spPr bwMode="auto">
          <a:xfrm>
            <a:off x="303610" y="246067"/>
            <a:ext cx="1296590" cy="1687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3665" tIns="7366" rIns="73665" bIns="7366">
            <a:spAutoFit/>
          </a:bodyPr>
          <a:lstStyle>
            <a:lvl1pPr defTabSz="908050">
              <a:defRPr sz="4000" b="1">
                <a:solidFill>
                  <a:srgbClr val="003399"/>
                </a:solidFill>
                <a:latin typeface="Arial" panose="020B0604020202020204" pitchFamily="34" charset="0"/>
              </a:defRPr>
            </a:lvl1pPr>
            <a:lvl2pPr marL="742950" indent="-285750" defTabSz="908050">
              <a:defRPr sz="4000" b="1">
                <a:solidFill>
                  <a:srgbClr val="003399"/>
                </a:solidFill>
                <a:latin typeface="Arial" panose="020B0604020202020204" pitchFamily="34" charset="0"/>
              </a:defRPr>
            </a:lvl2pPr>
            <a:lvl3pPr marL="1143000" indent="-228600" defTabSz="908050">
              <a:defRPr sz="4000" b="1">
                <a:solidFill>
                  <a:srgbClr val="003399"/>
                </a:solidFill>
                <a:latin typeface="Arial" panose="020B0604020202020204" pitchFamily="34" charset="0"/>
              </a:defRPr>
            </a:lvl3pPr>
            <a:lvl4pPr marL="1600200" indent="-228600" defTabSz="908050">
              <a:defRPr sz="4000" b="1">
                <a:solidFill>
                  <a:srgbClr val="003399"/>
                </a:solidFill>
                <a:latin typeface="Arial" panose="020B0604020202020204" pitchFamily="34" charset="0"/>
              </a:defRPr>
            </a:lvl4pPr>
            <a:lvl5pPr marL="2057400" indent="-228600" defTabSz="908050">
              <a:defRPr sz="4000" b="1">
                <a:solidFill>
                  <a:srgbClr val="003399"/>
                </a:solidFill>
                <a:latin typeface="Arial" panose="020B0604020202020204" pitchFamily="34" charset="0"/>
              </a:defRPr>
            </a:lvl5pPr>
            <a:lvl6pPr marL="2514600" indent="-228600" defTabSz="908050" eaLnBrk="0" fontAlgn="base" hangingPunct="0">
              <a:spcBef>
                <a:spcPct val="0"/>
              </a:spcBef>
              <a:spcAft>
                <a:spcPct val="0"/>
              </a:spcAft>
              <a:defRPr sz="4000" b="1">
                <a:solidFill>
                  <a:srgbClr val="003399"/>
                </a:solidFill>
                <a:latin typeface="Arial" panose="020B0604020202020204" pitchFamily="34" charset="0"/>
              </a:defRPr>
            </a:lvl6pPr>
            <a:lvl7pPr marL="2971800" indent="-228600" defTabSz="908050" eaLnBrk="0" fontAlgn="base" hangingPunct="0">
              <a:spcBef>
                <a:spcPct val="0"/>
              </a:spcBef>
              <a:spcAft>
                <a:spcPct val="0"/>
              </a:spcAft>
              <a:defRPr sz="4000" b="1">
                <a:solidFill>
                  <a:srgbClr val="003399"/>
                </a:solidFill>
                <a:latin typeface="Arial" panose="020B0604020202020204" pitchFamily="34" charset="0"/>
              </a:defRPr>
            </a:lvl7pPr>
            <a:lvl8pPr marL="3429000" indent="-228600" defTabSz="908050" eaLnBrk="0" fontAlgn="base" hangingPunct="0">
              <a:spcBef>
                <a:spcPct val="0"/>
              </a:spcBef>
              <a:spcAft>
                <a:spcPct val="0"/>
              </a:spcAft>
              <a:defRPr sz="4000" b="1">
                <a:solidFill>
                  <a:srgbClr val="003399"/>
                </a:solidFill>
                <a:latin typeface="Arial" panose="020B0604020202020204" pitchFamily="34" charset="0"/>
              </a:defRPr>
            </a:lvl8pPr>
            <a:lvl9pPr marL="3886200" indent="-228600" defTabSz="908050" eaLnBrk="0" fontAlgn="base" hangingPunct="0">
              <a:spcBef>
                <a:spcPct val="0"/>
              </a:spcBef>
              <a:spcAft>
                <a:spcPct val="0"/>
              </a:spcAft>
              <a:defRPr sz="4000" b="1">
                <a:solidFill>
                  <a:srgbClr val="003399"/>
                </a:solidFill>
                <a:latin typeface="Arial" panose="020B0604020202020204" pitchFamily="34" charset="0"/>
              </a:defRPr>
            </a:lvl9pPr>
          </a:lstStyle>
          <a:p>
            <a:pPr>
              <a:defRPr/>
            </a:pPr>
            <a:r>
              <a:rPr lang="en-US" altLang="en-US" sz="1000" dirty="0">
                <a:solidFill>
                  <a:srgbClr val="FBBE01"/>
                </a:solidFill>
                <a:latin typeface="Calibri" panose="020F0502020204030204" pitchFamily="34" charset="0"/>
                <a:ea typeface="Open Sans" panose="020B0606030504020204" pitchFamily="34" charset="0"/>
                <a:cs typeface="Calibri" panose="020F0502020204030204" pitchFamily="34" charset="0"/>
              </a:rPr>
              <a:t>Logo établissement</a:t>
            </a:r>
          </a:p>
        </p:txBody>
      </p:sp>
      <p:sp>
        <p:nvSpPr>
          <p:cNvPr id="4104" name="Text Box 3">
            <a:extLst>
              <a:ext uri="{FF2B5EF4-FFF2-40B4-BE49-F238E27FC236}">
                <a16:creationId xmlns:a16="http://schemas.microsoft.com/office/drawing/2014/main" id="{20AD2B0F-DD19-43DA-A36D-3A9BBC96F896}"/>
              </a:ext>
            </a:extLst>
          </p:cNvPr>
          <p:cNvSpPr txBox="1">
            <a:spLocks noChangeArrowheads="1"/>
          </p:cNvSpPr>
          <p:nvPr/>
        </p:nvSpPr>
        <p:spPr bwMode="auto">
          <a:xfrm>
            <a:off x="3389365" y="4175379"/>
            <a:ext cx="2614414" cy="546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367" tIns="7957" rIns="40184" bIns="7957">
            <a:spAutoFit/>
          </a:bodyPr>
          <a:lstStyle>
            <a:lvl1pPr defTabSz="908050">
              <a:tabLst>
                <a:tab pos="914400" algn="l"/>
              </a:tabLst>
              <a:defRPr sz="4000" b="1">
                <a:solidFill>
                  <a:srgbClr val="003399"/>
                </a:solidFill>
                <a:latin typeface="Arial" panose="020B0604020202020204" pitchFamily="34" charset="0"/>
              </a:defRPr>
            </a:lvl1pPr>
            <a:lvl2pPr marL="742950" indent="-285750" defTabSz="908050">
              <a:tabLst>
                <a:tab pos="914400" algn="l"/>
              </a:tabLst>
              <a:defRPr sz="4000" b="1">
                <a:solidFill>
                  <a:srgbClr val="003399"/>
                </a:solidFill>
                <a:latin typeface="Arial" panose="020B0604020202020204" pitchFamily="34" charset="0"/>
              </a:defRPr>
            </a:lvl2pPr>
            <a:lvl3pPr marL="1143000" indent="-228600" defTabSz="908050">
              <a:tabLst>
                <a:tab pos="914400" algn="l"/>
              </a:tabLst>
              <a:defRPr sz="4000" b="1">
                <a:solidFill>
                  <a:srgbClr val="003399"/>
                </a:solidFill>
                <a:latin typeface="Arial" panose="020B0604020202020204" pitchFamily="34" charset="0"/>
              </a:defRPr>
            </a:lvl3pPr>
            <a:lvl4pPr marL="1600200" indent="-228600" defTabSz="908050">
              <a:tabLst>
                <a:tab pos="914400" algn="l"/>
              </a:tabLst>
              <a:defRPr sz="4000" b="1">
                <a:solidFill>
                  <a:srgbClr val="003399"/>
                </a:solidFill>
                <a:latin typeface="Arial" panose="020B0604020202020204" pitchFamily="34" charset="0"/>
              </a:defRPr>
            </a:lvl4pPr>
            <a:lvl5pPr marL="2057400" indent="-228600" defTabSz="908050">
              <a:tabLst>
                <a:tab pos="914400" algn="l"/>
              </a:tabLst>
              <a:defRPr sz="4000" b="1">
                <a:solidFill>
                  <a:srgbClr val="003399"/>
                </a:solidFill>
                <a:latin typeface="Arial" panose="020B0604020202020204" pitchFamily="34" charset="0"/>
              </a:defRPr>
            </a:lvl5pPr>
            <a:lvl6pPr marL="25146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6pPr>
            <a:lvl7pPr marL="29718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7pPr>
            <a:lvl8pPr marL="34290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8pPr>
            <a:lvl9pPr marL="38862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9pPr>
          </a:lstStyle>
          <a:p>
            <a:pPr>
              <a:defRPr/>
            </a:pPr>
            <a:r>
              <a:rPr lang="en-US" altLang="en-US" sz="1000" dirty="0">
                <a:solidFill>
                  <a:srgbClr val="009FE3"/>
                </a:solidFill>
                <a:latin typeface="Calibri" panose="020F0502020204030204" pitchFamily="34" charset="0"/>
                <a:ea typeface="Open Sans" panose="020B0606030504020204" pitchFamily="34" charset="0"/>
                <a:cs typeface="Calibri" panose="020F0502020204030204" pitchFamily="34" charset="0"/>
              </a:rPr>
              <a:t>Titre</a:t>
            </a:r>
          </a:p>
          <a:p>
            <a:pPr algn="just">
              <a:spcBef>
                <a:spcPct val="25000"/>
              </a:spcBef>
              <a:defRPr/>
            </a:pPr>
            <a:r>
              <a:rPr lang="fr-FR" altLang="en-US" sz="700" b="0" dirty="0">
                <a:solidFill>
                  <a:schemeClr val="tx1"/>
                </a:solidFill>
                <a:latin typeface="Calibri" panose="020F0502020204030204" pitchFamily="34" charset="0"/>
                <a:ea typeface="Open Sans" panose="020B0606030504020204" pitchFamily="34" charset="0"/>
                <a:cs typeface="Calibri" panose="020F0502020204030204" pitchFamily="34" charset="0"/>
              </a:rPr>
              <a:t>Au moins un paragraphe du poster doit présenter les résultats. </a:t>
            </a:r>
          </a:p>
          <a:p>
            <a:pPr algn="just">
              <a:spcBef>
                <a:spcPct val="25000"/>
              </a:spcBef>
              <a:defRPr/>
            </a:pPr>
            <a:r>
              <a:rPr lang="fr-FR" altLang="en-US" sz="700" b="0" dirty="0">
                <a:solidFill>
                  <a:schemeClr val="tx1"/>
                </a:solidFill>
                <a:latin typeface="Calibri" panose="020F0502020204030204" pitchFamily="34" charset="0"/>
                <a:ea typeface="Open Sans" panose="020B0606030504020204" pitchFamily="34" charset="0"/>
                <a:cs typeface="Calibri" panose="020F0502020204030204" pitchFamily="34" charset="0"/>
              </a:rPr>
              <a:t>Veillez à vous appuyer sur des visuels plutôt que sur de longs blocs de texte pour communiquer. </a:t>
            </a:r>
          </a:p>
        </p:txBody>
      </p:sp>
      <p:sp>
        <p:nvSpPr>
          <p:cNvPr id="4105" name="Text Box 304">
            <a:extLst>
              <a:ext uri="{FF2B5EF4-FFF2-40B4-BE49-F238E27FC236}">
                <a16:creationId xmlns:a16="http://schemas.microsoft.com/office/drawing/2014/main" id="{D236C1E0-960E-4575-9661-A892403F5181}"/>
              </a:ext>
            </a:extLst>
          </p:cNvPr>
          <p:cNvSpPr txBox="1">
            <a:spLocks noChangeArrowheads="1"/>
          </p:cNvSpPr>
          <p:nvPr/>
        </p:nvSpPr>
        <p:spPr bwMode="auto">
          <a:xfrm>
            <a:off x="3383908" y="943571"/>
            <a:ext cx="2625328" cy="1031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367" tIns="7957" rIns="40184" bIns="7957">
            <a:spAutoFit/>
          </a:bodyPr>
          <a:lstStyle>
            <a:lvl1pPr defTabSz="908050">
              <a:tabLst>
                <a:tab pos="914400" algn="l"/>
              </a:tabLst>
              <a:defRPr sz="4000" b="1">
                <a:solidFill>
                  <a:srgbClr val="003399"/>
                </a:solidFill>
                <a:latin typeface="Arial" panose="020B0604020202020204" pitchFamily="34" charset="0"/>
              </a:defRPr>
            </a:lvl1pPr>
            <a:lvl2pPr marL="742950" indent="-285750" defTabSz="908050">
              <a:tabLst>
                <a:tab pos="914400" algn="l"/>
              </a:tabLst>
              <a:defRPr sz="4000" b="1">
                <a:solidFill>
                  <a:srgbClr val="003399"/>
                </a:solidFill>
                <a:latin typeface="Arial" panose="020B0604020202020204" pitchFamily="34" charset="0"/>
              </a:defRPr>
            </a:lvl2pPr>
            <a:lvl3pPr marL="1143000" indent="-228600" defTabSz="908050">
              <a:tabLst>
                <a:tab pos="914400" algn="l"/>
              </a:tabLst>
              <a:defRPr sz="4000" b="1">
                <a:solidFill>
                  <a:srgbClr val="003399"/>
                </a:solidFill>
                <a:latin typeface="Arial" panose="020B0604020202020204" pitchFamily="34" charset="0"/>
              </a:defRPr>
            </a:lvl3pPr>
            <a:lvl4pPr marL="1600200" indent="-228600" defTabSz="908050">
              <a:tabLst>
                <a:tab pos="914400" algn="l"/>
              </a:tabLst>
              <a:defRPr sz="4000" b="1">
                <a:solidFill>
                  <a:srgbClr val="003399"/>
                </a:solidFill>
                <a:latin typeface="Arial" panose="020B0604020202020204" pitchFamily="34" charset="0"/>
              </a:defRPr>
            </a:lvl4pPr>
            <a:lvl5pPr marL="2057400" indent="-228600" defTabSz="908050">
              <a:tabLst>
                <a:tab pos="914400" algn="l"/>
              </a:tabLst>
              <a:defRPr sz="4000" b="1">
                <a:solidFill>
                  <a:srgbClr val="003399"/>
                </a:solidFill>
                <a:latin typeface="Arial" panose="020B0604020202020204" pitchFamily="34" charset="0"/>
              </a:defRPr>
            </a:lvl5pPr>
            <a:lvl6pPr marL="25146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6pPr>
            <a:lvl7pPr marL="29718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7pPr>
            <a:lvl8pPr marL="34290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8pPr>
            <a:lvl9pPr marL="38862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9pPr>
          </a:lstStyle>
          <a:p>
            <a:pPr>
              <a:defRPr/>
            </a:pPr>
            <a:r>
              <a:rPr lang="en-US" altLang="en-US" sz="1000" dirty="0">
                <a:solidFill>
                  <a:srgbClr val="009FE3"/>
                </a:solidFill>
                <a:latin typeface="Calibri" panose="020F0502020204030204" pitchFamily="34" charset="0"/>
                <a:ea typeface="Open Sans" panose="020B0606030504020204" pitchFamily="34" charset="0"/>
                <a:cs typeface="Calibri" panose="020F0502020204030204" pitchFamily="34" charset="0"/>
              </a:rPr>
              <a:t>Titre</a:t>
            </a:r>
          </a:p>
          <a:p>
            <a:pPr algn="just">
              <a:spcBef>
                <a:spcPct val="25000"/>
              </a:spcBef>
              <a:defRPr/>
            </a:pPr>
            <a:r>
              <a:rPr lang="fr-FR" altLang="en-US" sz="700" b="0" dirty="0">
                <a:solidFill>
                  <a:schemeClr val="tx1"/>
                </a:solidFill>
                <a:latin typeface="Calibri" panose="020F0502020204030204" pitchFamily="34" charset="0"/>
                <a:ea typeface="Open Sans" panose="020B0606030504020204" pitchFamily="34" charset="0"/>
                <a:cs typeface="Calibri" panose="020F0502020204030204" pitchFamily="34" charset="0"/>
              </a:rPr>
              <a:t>Le  troisième paragraphe du poster peut avoir plusieurs objectifs : contexte, méthodes ou conception du système. </a:t>
            </a:r>
          </a:p>
          <a:p>
            <a:pPr algn="just">
              <a:spcBef>
                <a:spcPct val="25000"/>
              </a:spcBef>
              <a:defRPr/>
            </a:pPr>
            <a:r>
              <a:rPr lang="fr-FR" altLang="en-US" sz="700" b="0" dirty="0">
                <a:solidFill>
                  <a:schemeClr val="tx1"/>
                </a:solidFill>
                <a:latin typeface="Calibri" panose="020F0502020204030204" pitchFamily="34" charset="0"/>
                <a:ea typeface="Open Sans" panose="020B0606030504020204" pitchFamily="34" charset="0"/>
                <a:cs typeface="Calibri" panose="020F0502020204030204" pitchFamily="34" charset="0"/>
              </a:rPr>
              <a:t>Veillez à vous appuyer sur des visuels plutôt que sur de longs blocs de texte pour communiquer. La figure 2 montre une autre illustration possible.</a:t>
            </a:r>
          </a:p>
          <a:p>
            <a:pPr algn="just">
              <a:spcBef>
                <a:spcPct val="25000"/>
              </a:spcBef>
              <a:defRPr/>
            </a:pPr>
            <a:endParaRPr lang="en-US" altLang="en-US" sz="700" b="0" dirty="0">
              <a:latin typeface="Calibri" panose="020F0502020204030204" pitchFamily="34" charset="0"/>
              <a:ea typeface="Open Sans" panose="020B0606030504020204" pitchFamily="34" charset="0"/>
              <a:cs typeface="Calibri" panose="020F0502020204030204" pitchFamily="34" charset="0"/>
            </a:endParaRPr>
          </a:p>
          <a:p>
            <a:pPr algn="just">
              <a:spcBef>
                <a:spcPct val="25000"/>
              </a:spcBef>
              <a:defRPr/>
            </a:pPr>
            <a:r>
              <a:rPr lang="fr-FR" altLang="en-US" sz="700" b="0" dirty="0">
                <a:solidFill>
                  <a:schemeClr val="tx1"/>
                </a:solidFill>
                <a:latin typeface="Calibri" panose="020F0502020204030204" pitchFamily="34" charset="0"/>
                <a:ea typeface="Open Sans" panose="020B0606030504020204" pitchFamily="34" charset="0"/>
                <a:cs typeface="Calibri" panose="020F0502020204030204" pitchFamily="34" charset="0"/>
              </a:rPr>
              <a:t>.</a:t>
            </a:r>
          </a:p>
        </p:txBody>
      </p:sp>
      <p:sp>
        <p:nvSpPr>
          <p:cNvPr id="4106" name="Text Box 126">
            <a:extLst>
              <a:ext uri="{FF2B5EF4-FFF2-40B4-BE49-F238E27FC236}">
                <a16:creationId xmlns:a16="http://schemas.microsoft.com/office/drawing/2014/main" id="{6693DA9D-1F3A-4350-B75B-9824E6A00B58}"/>
              </a:ext>
            </a:extLst>
          </p:cNvPr>
          <p:cNvSpPr txBox="1">
            <a:spLocks noChangeArrowheads="1"/>
          </p:cNvSpPr>
          <p:nvPr/>
        </p:nvSpPr>
        <p:spPr bwMode="auto">
          <a:xfrm>
            <a:off x="3451046" y="3972759"/>
            <a:ext cx="2491383" cy="105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3665" tIns="7957" rIns="73665" bIns="7957">
            <a:spAutoFit/>
          </a:bodyPr>
          <a:lstStyle>
            <a:lvl1pPr defTabSz="908050">
              <a:defRPr sz="3400" b="1">
                <a:solidFill>
                  <a:srgbClr val="003399"/>
                </a:solidFill>
                <a:latin typeface="Arial" panose="020B0604020202020204" pitchFamily="34" charset="0"/>
              </a:defRPr>
            </a:lvl1pPr>
            <a:lvl2pPr marL="742950" indent="-285750" defTabSz="908050">
              <a:defRPr sz="3400" b="1">
                <a:solidFill>
                  <a:srgbClr val="003399"/>
                </a:solidFill>
                <a:latin typeface="Arial" panose="020B0604020202020204" pitchFamily="34" charset="0"/>
              </a:defRPr>
            </a:lvl2pPr>
            <a:lvl3pPr marL="1143000" indent="-228600" defTabSz="908050">
              <a:defRPr sz="3400" b="1">
                <a:solidFill>
                  <a:srgbClr val="003399"/>
                </a:solidFill>
                <a:latin typeface="Arial" panose="020B0604020202020204" pitchFamily="34" charset="0"/>
              </a:defRPr>
            </a:lvl3pPr>
            <a:lvl4pPr marL="1600200" indent="-228600" defTabSz="908050">
              <a:defRPr sz="3400" b="1">
                <a:solidFill>
                  <a:srgbClr val="003399"/>
                </a:solidFill>
                <a:latin typeface="Arial" panose="020B0604020202020204" pitchFamily="34" charset="0"/>
              </a:defRPr>
            </a:lvl4pPr>
            <a:lvl5pPr marL="2057400" indent="-228600" defTabSz="908050">
              <a:defRPr sz="3400" b="1">
                <a:solidFill>
                  <a:srgbClr val="003399"/>
                </a:solidFill>
                <a:latin typeface="Arial" panose="020B0604020202020204" pitchFamily="34" charset="0"/>
              </a:defRPr>
            </a:lvl5pPr>
            <a:lvl6pPr marL="2514600" indent="-228600" defTabSz="908050" eaLnBrk="0" fontAlgn="base" hangingPunct="0">
              <a:spcBef>
                <a:spcPct val="0"/>
              </a:spcBef>
              <a:spcAft>
                <a:spcPct val="0"/>
              </a:spcAft>
              <a:defRPr sz="3400" b="1">
                <a:solidFill>
                  <a:srgbClr val="003399"/>
                </a:solidFill>
                <a:latin typeface="Arial" panose="020B0604020202020204" pitchFamily="34" charset="0"/>
              </a:defRPr>
            </a:lvl6pPr>
            <a:lvl7pPr marL="2971800" indent="-228600" defTabSz="908050" eaLnBrk="0" fontAlgn="base" hangingPunct="0">
              <a:spcBef>
                <a:spcPct val="0"/>
              </a:spcBef>
              <a:spcAft>
                <a:spcPct val="0"/>
              </a:spcAft>
              <a:defRPr sz="3400" b="1">
                <a:solidFill>
                  <a:srgbClr val="003399"/>
                </a:solidFill>
                <a:latin typeface="Arial" panose="020B0604020202020204" pitchFamily="34" charset="0"/>
              </a:defRPr>
            </a:lvl7pPr>
            <a:lvl8pPr marL="3429000" indent="-228600" defTabSz="908050" eaLnBrk="0" fontAlgn="base" hangingPunct="0">
              <a:spcBef>
                <a:spcPct val="0"/>
              </a:spcBef>
              <a:spcAft>
                <a:spcPct val="0"/>
              </a:spcAft>
              <a:defRPr sz="3400" b="1">
                <a:solidFill>
                  <a:srgbClr val="003399"/>
                </a:solidFill>
                <a:latin typeface="Arial" panose="020B0604020202020204" pitchFamily="34" charset="0"/>
              </a:defRPr>
            </a:lvl8pPr>
            <a:lvl9pPr marL="3886200" indent="-228600" defTabSz="908050" eaLnBrk="0" fontAlgn="base" hangingPunct="0">
              <a:spcBef>
                <a:spcPct val="0"/>
              </a:spcBef>
              <a:spcAft>
                <a:spcPct val="0"/>
              </a:spcAft>
              <a:defRPr sz="3400" b="1">
                <a:solidFill>
                  <a:srgbClr val="003399"/>
                </a:solidFill>
                <a:latin typeface="Arial" panose="020B0604020202020204" pitchFamily="34" charset="0"/>
              </a:defRPr>
            </a:lvl9pPr>
          </a:lstStyle>
          <a:p>
            <a:pPr algn="ctr"/>
            <a:r>
              <a:rPr lang="en-US" altLang="en-US" sz="583" dirty="0">
                <a:solidFill>
                  <a:schemeClr val="tx1"/>
                </a:solidFill>
                <a:latin typeface="Calibri" panose="020F0502020204030204" pitchFamily="34" charset="0"/>
                <a:ea typeface="Open Sans" panose="020B0606030504020204" pitchFamily="34" charset="0"/>
                <a:cs typeface="Calibri" panose="020F0502020204030204" pitchFamily="34" charset="0"/>
              </a:rPr>
              <a:t>Figure 2. Un autre exemple de légende [2]. </a:t>
            </a:r>
          </a:p>
        </p:txBody>
      </p:sp>
      <p:sp>
        <p:nvSpPr>
          <p:cNvPr id="4108" name="Text Box 3">
            <a:extLst>
              <a:ext uri="{FF2B5EF4-FFF2-40B4-BE49-F238E27FC236}">
                <a16:creationId xmlns:a16="http://schemas.microsoft.com/office/drawing/2014/main" id="{A6B1743D-75EC-4361-B8C0-28E5AF87DB99}"/>
              </a:ext>
            </a:extLst>
          </p:cNvPr>
          <p:cNvSpPr txBox="1">
            <a:spLocks noChangeArrowheads="1"/>
          </p:cNvSpPr>
          <p:nvPr/>
        </p:nvSpPr>
        <p:spPr bwMode="auto">
          <a:xfrm>
            <a:off x="303610" y="943571"/>
            <a:ext cx="2692466" cy="950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367" tIns="7957" rIns="40184" bIns="7957">
            <a:spAutoFit/>
          </a:bodyPr>
          <a:lstStyle>
            <a:lvl1pPr defTabSz="908050">
              <a:tabLst>
                <a:tab pos="914400" algn="l"/>
              </a:tabLst>
              <a:defRPr sz="4000" b="1">
                <a:solidFill>
                  <a:srgbClr val="003399"/>
                </a:solidFill>
                <a:latin typeface="Arial" panose="020B0604020202020204" pitchFamily="34" charset="0"/>
              </a:defRPr>
            </a:lvl1pPr>
            <a:lvl2pPr marL="742950" indent="-285750" defTabSz="908050">
              <a:tabLst>
                <a:tab pos="914400" algn="l"/>
              </a:tabLst>
              <a:defRPr sz="4000" b="1">
                <a:solidFill>
                  <a:srgbClr val="003399"/>
                </a:solidFill>
                <a:latin typeface="Arial" panose="020B0604020202020204" pitchFamily="34" charset="0"/>
              </a:defRPr>
            </a:lvl2pPr>
            <a:lvl3pPr marL="1143000" indent="-228600" defTabSz="908050">
              <a:tabLst>
                <a:tab pos="914400" algn="l"/>
              </a:tabLst>
              <a:defRPr sz="4000" b="1">
                <a:solidFill>
                  <a:srgbClr val="003399"/>
                </a:solidFill>
                <a:latin typeface="Arial" panose="020B0604020202020204" pitchFamily="34" charset="0"/>
              </a:defRPr>
            </a:lvl3pPr>
            <a:lvl4pPr marL="1600200" indent="-228600" defTabSz="908050">
              <a:tabLst>
                <a:tab pos="914400" algn="l"/>
              </a:tabLst>
              <a:defRPr sz="4000" b="1">
                <a:solidFill>
                  <a:srgbClr val="003399"/>
                </a:solidFill>
                <a:latin typeface="Arial" panose="020B0604020202020204" pitchFamily="34" charset="0"/>
              </a:defRPr>
            </a:lvl4pPr>
            <a:lvl5pPr marL="2057400" indent="-228600" defTabSz="908050">
              <a:tabLst>
                <a:tab pos="914400" algn="l"/>
              </a:tabLst>
              <a:defRPr sz="4000" b="1">
                <a:solidFill>
                  <a:srgbClr val="003399"/>
                </a:solidFill>
                <a:latin typeface="Arial" panose="020B0604020202020204" pitchFamily="34" charset="0"/>
              </a:defRPr>
            </a:lvl5pPr>
            <a:lvl6pPr marL="25146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6pPr>
            <a:lvl7pPr marL="29718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7pPr>
            <a:lvl8pPr marL="34290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8pPr>
            <a:lvl9pPr marL="38862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9pPr>
          </a:lstStyle>
          <a:p>
            <a:pPr>
              <a:defRPr/>
            </a:pPr>
            <a:r>
              <a:rPr lang="en-US" altLang="en-US" sz="1000" dirty="0">
                <a:solidFill>
                  <a:srgbClr val="009FE3"/>
                </a:solidFill>
                <a:latin typeface="Calibri" panose="020F0502020204030204" pitchFamily="34" charset="0"/>
                <a:ea typeface="Open Sans" panose="020B0606030504020204" pitchFamily="34" charset="0"/>
                <a:cs typeface="Calibri" panose="020F0502020204030204" pitchFamily="34" charset="0"/>
              </a:rPr>
              <a:t>Titre</a:t>
            </a:r>
          </a:p>
          <a:p>
            <a:pPr algn="just">
              <a:spcBef>
                <a:spcPct val="25000"/>
              </a:spcBef>
              <a:defRPr/>
            </a:pPr>
            <a:r>
              <a:rPr lang="fr-FR" altLang="en-US" sz="700" b="0" dirty="0">
                <a:solidFill>
                  <a:schemeClr val="tx1"/>
                </a:solidFill>
                <a:latin typeface="Calibri" panose="020F0502020204030204" pitchFamily="34" charset="0"/>
                <a:ea typeface="Open Sans" panose="020B0606030504020204" pitchFamily="34" charset="0"/>
                <a:cs typeface="Calibri" panose="020F0502020204030204" pitchFamily="34" charset="0"/>
              </a:rPr>
              <a:t>Le premier paragraphe du poster doit définir le sujet et montrer son importance. Un bon test pour s'assurer de la pertinence du poster consiste à vérifier s'il oriente le public vers ces deux points en moins de 20 secondes. La figure 1 montre une mise en page possible du poster. Vous pouvez utiliser des phrases en guise de titre pour décrire la figure. Si vous utilisez des phrases pour les titres, vous devrez réduire la taille de la police du titre. </a:t>
            </a:r>
            <a:endParaRPr lang="en-US" altLang="en-US" sz="700" b="0" dirty="0">
              <a:latin typeface="Calibri" panose="020F0502020204030204" pitchFamily="34" charset="0"/>
              <a:ea typeface="Open Sans" panose="020B0606030504020204" pitchFamily="34" charset="0"/>
              <a:cs typeface="Calibri" panose="020F0502020204030204" pitchFamily="34" charset="0"/>
            </a:endParaRPr>
          </a:p>
        </p:txBody>
      </p:sp>
      <p:sp>
        <p:nvSpPr>
          <p:cNvPr id="4109" name="Text Box 126">
            <a:extLst>
              <a:ext uri="{FF2B5EF4-FFF2-40B4-BE49-F238E27FC236}">
                <a16:creationId xmlns:a16="http://schemas.microsoft.com/office/drawing/2014/main" id="{CF17F3A4-EB1E-48CA-B086-B182E0313F89}"/>
              </a:ext>
            </a:extLst>
          </p:cNvPr>
          <p:cNvSpPr txBox="1">
            <a:spLocks noChangeArrowheads="1"/>
          </p:cNvSpPr>
          <p:nvPr/>
        </p:nvSpPr>
        <p:spPr bwMode="auto">
          <a:xfrm>
            <a:off x="404151" y="3575263"/>
            <a:ext cx="2491383" cy="105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3665" tIns="7957" rIns="73665" bIns="7957">
            <a:spAutoFit/>
          </a:bodyPr>
          <a:lstStyle>
            <a:lvl1pPr defTabSz="908050">
              <a:defRPr sz="3400" b="1">
                <a:solidFill>
                  <a:srgbClr val="003399"/>
                </a:solidFill>
                <a:latin typeface="Arial" panose="020B0604020202020204" pitchFamily="34" charset="0"/>
              </a:defRPr>
            </a:lvl1pPr>
            <a:lvl2pPr marL="742950" indent="-285750" defTabSz="908050">
              <a:defRPr sz="3400" b="1">
                <a:solidFill>
                  <a:srgbClr val="003399"/>
                </a:solidFill>
                <a:latin typeface="Arial" panose="020B0604020202020204" pitchFamily="34" charset="0"/>
              </a:defRPr>
            </a:lvl2pPr>
            <a:lvl3pPr marL="1143000" indent="-228600" defTabSz="908050">
              <a:defRPr sz="3400" b="1">
                <a:solidFill>
                  <a:srgbClr val="003399"/>
                </a:solidFill>
                <a:latin typeface="Arial" panose="020B0604020202020204" pitchFamily="34" charset="0"/>
              </a:defRPr>
            </a:lvl3pPr>
            <a:lvl4pPr marL="1600200" indent="-228600" defTabSz="908050">
              <a:defRPr sz="3400" b="1">
                <a:solidFill>
                  <a:srgbClr val="003399"/>
                </a:solidFill>
                <a:latin typeface="Arial" panose="020B0604020202020204" pitchFamily="34" charset="0"/>
              </a:defRPr>
            </a:lvl4pPr>
            <a:lvl5pPr marL="2057400" indent="-228600" defTabSz="908050">
              <a:defRPr sz="3400" b="1">
                <a:solidFill>
                  <a:srgbClr val="003399"/>
                </a:solidFill>
                <a:latin typeface="Arial" panose="020B0604020202020204" pitchFamily="34" charset="0"/>
              </a:defRPr>
            </a:lvl5pPr>
            <a:lvl6pPr marL="2514600" indent="-228600" defTabSz="908050" eaLnBrk="0" fontAlgn="base" hangingPunct="0">
              <a:spcBef>
                <a:spcPct val="0"/>
              </a:spcBef>
              <a:spcAft>
                <a:spcPct val="0"/>
              </a:spcAft>
              <a:defRPr sz="3400" b="1">
                <a:solidFill>
                  <a:srgbClr val="003399"/>
                </a:solidFill>
                <a:latin typeface="Arial" panose="020B0604020202020204" pitchFamily="34" charset="0"/>
              </a:defRPr>
            </a:lvl6pPr>
            <a:lvl7pPr marL="2971800" indent="-228600" defTabSz="908050" eaLnBrk="0" fontAlgn="base" hangingPunct="0">
              <a:spcBef>
                <a:spcPct val="0"/>
              </a:spcBef>
              <a:spcAft>
                <a:spcPct val="0"/>
              </a:spcAft>
              <a:defRPr sz="3400" b="1">
                <a:solidFill>
                  <a:srgbClr val="003399"/>
                </a:solidFill>
                <a:latin typeface="Arial" panose="020B0604020202020204" pitchFamily="34" charset="0"/>
              </a:defRPr>
            </a:lvl7pPr>
            <a:lvl8pPr marL="3429000" indent="-228600" defTabSz="908050" eaLnBrk="0" fontAlgn="base" hangingPunct="0">
              <a:spcBef>
                <a:spcPct val="0"/>
              </a:spcBef>
              <a:spcAft>
                <a:spcPct val="0"/>
              </a:spcAft>
              <a:defRPr sz="3400" b="1">
                <a:solidFill>
                  <a:srgbClr val="003399"/>
                </a:solidFill>
                <a:latin typeface="Arial" panose="020B0604020202020204" pitchFamily="34" charset="0"/>
              </a:defRPr>
            </a:lvl8pPr>
            <a:lvl9pPr marL="3886200" indent="-228600" defTabSz="908050" eaLnBrk="0" fontAlgn="base" hangingPunct="0">
              <a:spcBef>
                <a:spcPct val="0"/>
              </a:spcBef>
              <a:spcAft>
                <a:spcPct val="0"/>
              </a:spcAft>
              <a:defRPr sz="3400" b="1">
                <a:solidFill>
                  <a:srgbClr val="003399"/>
                </a:solidFill>
                <a:latin typeface="Arial" panose="020B0604020202020204" pitchFamily="34" charset="0"/>
              </a:defRPr>
            </a:lvl9pPr>
          </a:lstStyle>
          <a:p>
            <a:pPr algn="ctr"/>
            <a:r>
              <a:rPr lang="en-US" altLang="en-US" sz="583" dirty="0">
                <a:solidFill>
                  <a:schemeClr val="tx1"/>
                </a:solidFill>
                <a:latin typeface="Calibri" panose="020F0502020204030204" pitchFamily="34" charset="0"/>
                <a:ea typeface="Open Sans" panose="020B0606030504020204" pitchFamily="34" charset="0"/>
                <a:cs typeface="Calibri" panose="020F0502020204030204" pitchFamily="34" charset="0"/>
              </a:rPr>
              <a:t>Figure 1. Exemple de légende [1]. </a:t>
            </a:r>
          </a:p>
        </p:txBody>
      </p:sp>
      <p:sp>
        <p:nvSpPr>
          <p:cNvPr id="4110" name="Text Box 304">
            <a:extLst>
              <a:ext uri="{FF2B5EF4-FFF2-40B4-BE49-F238E27FC236}">
                <a16:creationId xmlns:a16="http://schemas.microsoft.com/office/drawing/2014/main" id="{ECE3E322-6866-4956-91E6-C291B10B335B}"/>
              </a:ext>
            </a:extLst>
          </p:cNvPr>
          <p:cNvSpPr txBox="1">
            <a:spLocks noChangeArrowheads="1"/>
          </p:cNvSpPr>
          <p:nvPr/>
        </p:nvSpPr>
        <p:spPr bwMode="auto">
          <a:xfrm>
            <a:off x="334368" y="3711683"/>
            <a:ext cx="2630950" cy="412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367" tIns="7957" rIns="40184" bIns="7957">
            <a:spAutoFit/>
          </a:bodyPr>
          <a:lstStyle>
            <a:lvl1pPr defTabSz="908050">
              <a:tabLst>
                <a:tab pos="914400" algn="l"/>
              </a:tabLst>
              <a:defRPr sz="4000" b="1">
                <a:solidFill>
                  <a:srgbClr val="003399"/>
                </a:solidFill>
                <a:latin typeface="Arial" panose="020B0604020202020204" pitchFamily="34" charset="0"/>
              </a:defRPr>
            </a:lvl1pPr>
            <a:lvl2pPr marL="742950" indent="-285750" defTabSz="908050">
              <a:tabLst>
                <a:tab pos="914400" algn="l"/>
              </a:tabLst>
              <a:defRPr sz="4000" b="1">
                <a:solidFill>
                  <a:srgbClr val="003399"/>
                </a:solidFill>
                <a:latin typeface="Arial" panose="020B0604020202020204" pitchFamily="34" charset="0"/>
              </a:defRPr>
            </a:lvl2pPr>
            <a:lvl3pPr marL="1143000" indent="-228600" defTabSz="908050">
              <a:tabLst>
                <a:tab pos="914400" algn="l"/>
              </a:tabLst>
              <a:defRPr sz="4000" b="1">
                <a:solidFill>
                  <a:srgbClr val="003399"/>
                </a:solidFill>
                <a:latin typeface="Arial" panose="020B0604020202020204" pitchFamily="34" charset="0"/>
              </a:defRPr>
            </a:lvl3pPr>
            <a:lvl4pPr marL="1600200" indent="-228600" defTabSz="908050">
              <a:tabLst>
                <a:tab pos="914400" algn="l"/>
              </a:tabLst>
              <a:defRPr sz="4000" b="1">
                <a:solidFill>
                  <a:srgbClr val="003399"/>
                </a:solidFill>
                <a:latin typeface="Arial" panose="020B0604020202020204" pitchFamily="34" charset="0"/>
              </a:defRPr>
            </a:lvl4pPr>
            <a:lvl5pPr marL="2057400" indent="-228600" defTabSz="908050">
              <a:tabLst>
                <a:tab pos="914400" algn="l"/>
              </a:tabLst>
              <a:defRPr sz="4000" b="1">
                <a:solidFill>
                  <a:srgbClr val="003399"/>
                </a:solidFill>
                <a:latin typeface="Arial" panose="020B0604020202020204" pitchFamily="34" charset="0"/>
              </a:defRPr>
            </a:lvl5pPr>
            <a:lvl6pPr marL="25146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6pPr>
            <a:lvl7pPr marL="29718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7pPr>
            <a:lvl8pPr marL="34290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8pPr>
            <a:lvl9pPr marL="38862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9pPr>
          </a:lstStyle>
          <a:p>
            <a:pPr>
              <a:defRPr/>
            </a:pPr>
            <a:r>
              <a:rPr lang="en-US" altLang="en-US" sz="1000" dirty="0">
                <a:solidFill>
                  <a:srgbClr val="009FE3"/>
                </a:solidFill>
                <a:latin typeface="Calibri" panose="020F0502020204030204" pitchFamily="34" charset="0"/>
                <a:ea typeface="Open Sans" panose="020B0606030504020204" pitchFamily="34" charset="0"/>
                <a:cs typeface="Calibri" panose="020F0502020204030204" pitchFamily="34" charset="0"/>
              </a:rPr>
              <a:t>Titre</a:t>
            </a:r>
          </a:p>
          <a:p>
            <a:pPr algn="just">
              <a:spcBef>
                <a:spcPct val="25000"/>
              </a:spcBef>
              <a:defRPr/>
            </a:pPr>
            <a:r>
              <a:rPr lang="fr-FR" altLang="en-US" sz="700" b="0" dirty="0">
                <a:solidFill>
                  <a:schemeClr val="tx1"/>
                </a:solidFill>
                <a:latin typeface="Calibri" panose="020F0502020204030204" pitchFamily="34" charset="0"/>
                <a:ea typeface="Open Sans" panose="020B0606030504020204" pitchFamily="34" charset="0"/>
                <a:cs typeface="Calibri" panose="020F0502020204030204" pitchFamily="34" charset="0"/>
              </a:rPr>
              <a:t>Le deuxième paragraphe du poster peut avoir plusieurs objectifs : contexte, méthodes ou conception du système. </a:t>
            </a:r>
            <a:endParaRPr lang="en-US" altLang="en-US" sz="700" b="0" dirty="0">
              <a:latin typeface="Calibri" panose="020F0502020204030204" pitchFamily="34" charset="0"/>
              <a:ea typeface="Open Sans" panose="020B0606030504020204" pitchFamily="34" charset="0"/>
              <a:cs typeface="Calibri" panose="020F0502020204030204" pitchFamily="34" charset="0"/>
            </a:endParaRPr>
          </a:p>
        </p:txBody>
      </p:sp>
      <p:sp>
        <p:nvSpPr>
          <p:cNvPr id="4111" name="Text Box 95">
            <a:extLst>
              <a:ext uri="{FF2B5EF4-FFF2-40B4-BE49-F238E27FC236}">
                <a16:creationId xmlns:a16="http://schemas.microsoft.com/office/drawing/2014/main" id="{6E79164E-BB9C-4DED-A7C5-C2C98F67BF3D}"/>
              </a:ext>
            </a:extLst>
          </p:cNvPr>
          <p:cNvSpPr txBox="1">
            <a:spLocks noChangeArrowheads="1"/>
          </p:cNvSpPr>
          <p:nvPr/>
        </p:nvSpPr>
        <p:spPr bwMode="auto">
          <a:xfrm>
            <a:off x="6429073" y="3397111"/>
            <a:ext cx="2491383" cy="2571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0184" tIns="7957" rIns="80367" bIns="7957">
            <a:spAutoFit/>
          </a:bodyPr>
          <a:lstStyle>
            <a:lvl1pPr defTabSz="908050">
              <a:defRPr sz="3400" b="1">
                <a:solidFill>
                  <a:srgbClr val="003399"/>
                </a:solidFill>
                <a:latin typeface="Arial" panose="020B0604020202020204" pitchFamily="34" charset="0"/>
              </a:defRPr>
            </a:lvl1pPr>
            <a:lvl2pPr marL="742950" indent="-285750" defTabSz="908050">
              <a:defRPr sz="3400" b="1">
                <a:solidFill>
                  <a:srgbClr val="003399"/>
                </a:solidFill>
                <a:latin typeface="Arial" panose="020B0604020202020204" pitchFamily="34" charset="0"/>
              </a:defRPr>
            </a:lvl2pPr>
            <a:lvl3pPr marL="1143000" indent="-228600" defTabSz="908050">
              <a:defRPr sz="3400" b="1">
                <a:solidFill>
                  <a:srgbClr val="003399"/>
                </a:solidFill>
                <a:latin typeface="Arial" panose="020B0604020202020204" pitchFamily="34" charset="0"/>
              </a:defRPr>
            </a:lvl3pPr>
            <a:lvl4pPr marL="1600200" indent="-228600" defTabSz="908050">
              <a:defRPr sz="3400" b="1">
                <a:solidFill>
                  <a:srgbClr val="003399"/>
                </a:solidFill>
                <a:latin typeface="Arial" panose="020B0604020202020204" pitchFamily="34" charset="0"/>
              </a:defRPr>
            </a:lvl4pPr>
            <a:lvl5pPr marL="2057400" indent="-228600" defTabSz="908050">
              <a:defRPr sz="3400" b="1">
                <a:solidFill>
                  <a:srgbClr val="003399"/>
                </a:solidFill>
                <a:latin typeface="Arial" panose="020B0604020202020204" pitchFamily="34" charset="0"/>
              </a:defRPr>
            </a:lvl5pPr>
            <a:lvl6pPr marL="2514600" indent="-228600" defTabSz="908050" eaLnBrk="0" fontAlgn="base" hangingPunct="0">
              <a:spcBef>
                <a:spcPct val="0"/>
              </a:spcBef>
              <a:spcAft>
                <a:spcPct val="0"/>
              </a:spcAft>
              <a:defRPr sz="3400" b="1">
                <a:solidFill>
                  <a:srgbClr val="003399"/>
                </a:solidFill>
                <a:latin typeface="Arial" panose="020B0604020202020204" pitchFamily="34" charset="0"/>
              </a:defRPr>
            </a:lvl6pPr>
            <a:lvl7pPr marL="2971800" indent="-228600" defTabSz="908050" eaLnBrk="0" fontAlgn="base" hangingPunct="0">
              <a:spcBef>
                <a:spcPct val="0"/>
              </a:spcBef>
              <a:spcAft>
                <a:spcPct val="0"/>
              </a:spcAft>
              <a:defRPr sz="3400" b="1">
                <a:solidFill>
                  <a:srgbClr val="003399"/>
                </a:solidFill>
                <a:latin typeface="Arial" panose="020B0604020202020204" pitchFamily="34" charset="0"/>
              </a:defRPr>
            </a:lvl7pPr>
            <a:lvl8pPr marL="3429000" indent="-228600" defTabSz="908050" eaLnBrk="0" fontAlgn="base" hangingPunct="0">
              <a:spcBef>
                <a:spcPct val="0"/>
              </a:spcBef>
              <a:spcAft>
                <a:spcPct val="0"/>
              </a:spcAft>
              <a:defRPr sz="3400" b="1">
                <a:solidFill>
                  <a:srgbClr val="003399"/>
                </a:solidFill>
                <a:latin typeface="Arial" panose="020B0604020202020204" pitchFamily="34" charset="0"/>
              </a:defRPr>
            </a:lvl8pPr>
            <a:lvl9pPr marL="3886200" indent="-228600" defTabSz="908050" eaLnBrk="0" fontAlgn="base" hangingPunct="0">
              <a:spcBef>
                <a:spcPct val="0"/>
              </a:spcBef>
              <a:spcAft>
                <a:spcPct val="0"/>
              </a:spcAft>
              <a:defRPr sz="3400" b="1">
                <a:solidFill>
                  <a:srgbClr val="003399"/>
                </a:solidFill>
                <a:latin typeface="Arial" panose="020B0604020202020204" pitchFamily="34" charset="0"/>
              </a:defRPr>
            </a:lvl9pPr>
          </a:lstStyle>
          <a:p>
            <a:pPr>
              <a:defRPr/>
            </a:pPr>
            <a:r>
              <a:rPr lang="en-US" altLang="en-US" sz="800" dirty="0" err="1">
                <a:solidFill>
                  <a:srgbClr val="009FE3"/>
                </a:solidFill>
                <a:latin typeface="Calibri" panose="020F0502020204030204" pitchFamily="34" charset="0"/>
                <a:ea typeface="Open Sans" panose="020B0606030504020204" pitchFamily="34" charset="0"/>
                <a:cs typeface="Calibri" panose="020F0502020204030204" pitchFamily="34" charset="0"/>
              </a:rPr>
              <a:t>Remerciements</a:t>
            </a:r>
            <a:endParaRPr lang="en-US" altLang="en-US" sz="800" dirty="0">
              <a:solidFill>
                <a:srgbClr val="009FE3"/>
              </a:solidFill>
              <a:latin typeface="Calibri" panose="020F0502020204030204" pitchFamily="34" charset="0"/>
              <a:ea typeface="Open Sans" panose="020B0606030504020204" pitchFamily="34" charset="0"/>
              <a:cs typeface="Calibri" panose="020F0502020204030204" pitchFamily="34" charset="0"/>
            </a:endParaRPr>
          </a:p>
          <a:p>
            <a:pPr algn="just">
              <a:spcBef>
                <a:spcPts val="211"/>
              </a:spcBef>
            </a:pPr>
            <a:r>
              <a:rPr lang="en-US" altLang="en-US" sz="600" b="0" dirty="0">
                <a:solidFill>
                  <a:schemeClr val="tx1"/>
                </a:solidFill>
                <a:latin typeface="Calibri" panose="020F0502020204030204" pitchFamily="34" charset="0"/>
                <a:ea typeface="Open Sans" panose="020B0606030504020204" pitchFamily="34" charset="0"/>
                <a:cs typeface="Calibri" panose="020F0502020204030204" pitchFamily="34" charset="0"/>
              </a:rPr>
              <a:t>Texte de </a:t>
            </a:r>
            <a:r>
              <a:rPr lang="en-US" altLang="en-US" sz="600" b="0" dirty="0" err="1">
                <a:solidFill>
                  <a:schemeClr val="tx1"/>
                </a:solidFill>
                <a:latin typeface="Calibri" panose="020F0502020204030204" pitchFamily="34" charset="0"/>
                <a:ea typeface="Open Sans" panose="020B0606030504020204" pitchFamily="34" charset="0"/>
                <a:cs typeface="Calibri" panose="020F0502020204030204" pitchFamily="34" charset="0"/>
              </a:rPr>
              <a:t>remerciements</a:t>
            </a:r>
            <a:r>
              <a:rPr lang="en-US" altLang="en-US" sz="600" b="0" dirty="0">
                <a:solidFill>
                  <a:schemeClr val="tx1"/>
                </a:solidFill>
                <a:latin typeface="Calibri" panose="020F0502020204030204" pitchFamily="34" charset="0"/>
                <a:ea typeface="Open Sans" panose="020B0606030504020204" pitchFamily="34" charset="0"/>
                <a:cs typeface="Calibri" panose="020F0502020204030204" pitchFamily="34" charset="0"/>
              </a:rPr>
              <a:t>.</a:t>
            </a:r>
          </a:p>
        </p:txBody>
      </p:sp>
      <p:sp>
        <p:nvSpPr>
          <p:cNvPr id="1041" name="Text Box 238">
            <a:extLst>
              <a:ext uri="{FF2B5EF4-FFF2-40B4-BE49-F238E27FC236}">
                <a16:creationId xmlns:a16="http://schemas.microsoft.com/office/drawing/2014/main" id="{3EE840A0-BD8C-478E-89D7-69EFCBB930B7}"/>
              </a:ext>
            </a:extLst>
          </p:cNvPr>
          <p:cNvSpPr txBox="1">
            <a:spLocks noChangeArrowheads="1"/>
          </p:cNvSpPr>
          <p:nvPr/>
        </p:nvSpPr>
        <p:spPr bwMode="auto">
          <a:xfrm>
            <a:off x="6439958" y="4025646"/>
            <a:ext cx="2491383" cy="5200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0184" tIns="7957" rIns="80367" bIns="80367">
            <a:spAutoFit/>
          </a:bodyPr>
          <a:lstStyle>
            <a:lvl1pPr marL="877888" indent="-877888" defTabSz="908050">
              <a:defRPr sz="4000" b="1">
                <a:solidFill>
                  <a:srgbClr val="003399"/>
                </a:solidFill>
                <a:latin typeface="Arial" panose="020B0604020202020204" pitchFamily="34" charset="0"/>
              </a:defRPr>
            </a:lvl1pPr>
            <a:lvl2pPr marL="742950" indent="-285750" defTabSz="908050">
              <a:defRPr sz="4000" b="1">
                <a:solidFill>
                  <a:srgbClr val="003399"/>
                </a:solidFill>
                <a:latin typeface="Arial" panose="020B0604020202020204" pitchFamily="34" charset="0"/>
              </a:defRPr>
            </a:lvl2pPr>
            <a:lvl3pPr marL="1143000" indent="-228600" defTabSz="908050">
              <a:defRPr sz="4000" b="1">
                <a:solidFill>
                  <a:srgbClr val="003399"/>
                </a:solidFill>
                <a:latin typeface="Arial" panose="020B0604020202020204" pitchFamily="34" charset="0"/>
              </a:defRPr>
            </a:lvl3pPr>
            <a:lvl4pPr marL="1600200" indent="-228600" defTabSz="908050">
              <a:defRPr sz="4000" b="1">
                <a:solidFill>
                  <a:srgbClr val="003399"/>
                </a:solidFill>
                <a:latin typeface="Arial" panose="020B0604020202020204" pitchFamily="34" charset="0"/>
              </a:defRPr>
            </a:lvl4pPr>
            <a:lvl5pPr marL="2057400" indent="-228600" defTabSz="908050">
              <a:defRPr sz="4000" b="1">
                <a:solidFill>
                  <a:srgbClr val="003399"/>
                </a:solidFill>
                <a:latin typeface="Arial" panose="020B0604020202020204" pitchFamily="34" charset="0"/>
              </a:defRPr>
            </a:lvl5pPr>
            <a:lvl6pPr marL="2514600" indent="-228600" defTabSz="908050" eaLnBrk="0" fontAlgn="base" hangingPunct="0">
              <a:spcBef>
                <a:spcPct val="0"/>
              </a:spcBef>
              <a:spcAft>
                <a:spcPct val="0"/>
              </a:spcAft>
              <a:defRPr sz="4000" b="1">
                <a:solidFill>
                  <a:srgbClr val="003399"/>
                </a:solidFill>
                <a:latin typeface="Arial" panose="020B0604020202020204" pitchFamily="34" charset="0"/>
              </a:defRPr>
            </a:lvl6pPr>
            <a:lvl7pPr marL="2971800" indent="-228600" defTabSz="908050" eaLnBrk="0" fontAlgn="base" hangingPunct="0">
              <a:spcBef>
                <a:spcPct val="0"/>
              </a:spcBef>
              <a:spcAft>
                <a:spcPct val="0"/>
              </a:spcAft>
              <a:defRPr sz="4000" b="1">
                <a:solidFill>
                  <a:srgbClr val="003399"/>
                </a:solidFill>
                <a:latin typeface="Arial" panose="020B0604020202020204" pitchFamily="34" charset="0"/>
              </a:defRPr>
            </a:lvl7pPr>
            <a:lvl8pPr marL="3429000" indent="-228600" defTabSz="908050" eaLnBrk="0" fontAlgn="base" hangingPunct="0">
              <a:spcBef>
                <a:spcPct val="0"/>
              </a:spcBef>
              <a:spcAft>
                <a:spcPct val="0"/>
              </a:spcAft>
              <a:defRPr sz="4000" b="1">
                <a:solidFill>
                  <a:srgbClr val="003399"/>
                </a:solidFill>
                <a:latin typeface="Arial" panose="020B0604020202020204" pitchFamily="34" charset="0"/>
              </a:defRPr>
            </a:lvl8pPr>
            <a:lvl9pPr marL="3886200" indent="-228600" defTabSz="908050" eaLnBrk="0" fontAlgn="base" hangingPunct="0">
              <a:spcBef>
                <a:spcPct val="0"/>
              </a:spcBef>
              <a:spcAft>
                <a:spcPct val="0"/>
              </a:spcAft>
              <a:defRPr sz="4000" b="1">
                <a:solidFill>
                  <a:srgbClr val="003399"/>
                </a:solidFill>
                <a:latin typeface="Arial" panose="020B0604020202020204" pitchFamily="34" charset="0"/>
              </a:defRPr>
            </a:lvl9pPr>
          </a:lstStyle>
          <a:p>
            <a:pPr>
              <a:defRPr/>
            </a:pPr>
            <a:r>
              <a:rPr lang="en-US" altLang="en-US" sz="800" dirty="0" err="1">
                <a:solidFill>
                  <a:srgbClr val="009FE3"/>
                </a:solidFill>
                <a:latin typeface="Calibri" panose="020F0502020204030204" pitchFamily="34" charset="0"/>
                <a:ea typeface="Open Sans" panose="020B0606030504020204" pitchFamily="34" charset="0"/>
                <a:cs typeface="Calibri" panose="020F0502020204030204" pitchFamily="34" charset="0"/>
              </a:rPr>
              <a:t>Références</a:t>
            </a:r>
            <a:endParaRPr lang="en-US" altLang="en-US" sz="500" dirty="0">
              <a:solidFill>
                <a:srgbClr val="009FE3"/>
              </a:solidFill>
              <a:latin typeface="Calibri" panose="020F0502020204030204" pitchFamily="34" charset="0"/>
              <a:ea typeface="Open Sans" panose="020B0606030504020204" pitchFamily="34" charset="0"/>
              <a:cs typeface="Calibri" panose="020F0502020204030204" pitchFamily="34" charset="0"/>
            </a:endParaRPr>
          </a:p>
          <a:p>
            <a:pPr marL="90404" indent="-90404" algn="just">
              <a:spcBef>
                <a:spcPts val="211"/>
              </a:spcBef>
              <a:buFontTx/>
              <a:buAutoNum type="arabicPeriod"/>
              <a:defRPr/>
            </a:pPr>
            <a:r>
              <a:rPr lang="en-US" sz="500" b="0" dirty="0">
                <a:solidFill>
                  <a:schemeClr val="tx1"/>
                </a:solidFill>
                <a:latin typeface="Calibri" panose="020F0502020204030204" pitchFamily="34" charset="0"/>
                <a:ea typeface="Open Sans" panose="020B0606030504020204" pitchFamily="34" charset="0"/>
                <a:cs typeface="Calibri" panose="020F0502020204030204" pitchFamily="34" charset="0"/>
              </a:rPr>
              <a:t>XXXXX</a:t>
            </a:r>
          </a:p>
          <a:p>
            <a:pPr marL="90404" indent="-90404" algn="just">
              <a:spcBef>
                <a:spcPts val="211"/>
              </a:spcBef>
              <a:buFontTx/>
              <a:buAutoNum type="arabicPeriod"/>
              <a:defRPr/>
            </a:pPr>
            <a:r>
              <a:rPr lang="en-US" sz="500" b="0" dirty="0">
                <a:solidFill>
                  <a:schemeClr val="tx1"/>
                </a:solidFill>
                <a:latin typeface="Calibri" panose="020F0502020204030204" pitchFamily="34" charset="0"/>
                <a:ea typeface="Open Sans" panose="020B0606030504020204" pitchFamily="34" charset="0"/>
                <a:cs typeface="Calibri" panose="020F0502020204030204" pitchFamily="34" charset="0"/>
              </a:rPr>
              <a:t>XXXX</a:t>
            </a:r>
          </a:p>
          <a:p>
            <a:pPr marL="82870" indent="-82870" algn="just">
              <a:spcBef>
                <a:spcPts val="211"/>
              </a:spcBef>
              <a:defRPr/>
            </a:pPr>
            <a:r>
              <a:rPr lang="en-US" sz="500" b="0" dirty="0">
                <a:solidFill>
                  <a:schemeClr val="tx1"/>
                </a:solidFill>
                <a:latin typeface="Calibri" panose="020F0502020204030204" pitchFamily="34" charset="0"/>
                <a:ea typeface="Open Sans" panose="020B0606030504020204" pitchFamily="34" charset="0"/>
                <a:cs typeface="Calibri" panose="020F0502020204030204" pitchFamily="34" charset="0"/>
              </a:rPr>
              <a:t>3.	XXXX</a:t>
            </a:r>
            <a:endParaRPr lang="en-US" altLang="en-US" sz="500" b="0" dirty="0">
              <a:solidFill>
                <a:schemeClr val="tx1"/>
              </a:solidFill>
              <a:latin typeface="Calibri" panose="020F0502020204030204" pitchFamily="34" charset="0"/>
              <a:ea typeface="Open Sans" panose="020B0606030504020204" pitchFamily="34" charset="0"/>
              <a:cs typeface="Calibri" panose="020F0502020204030204" pitchFamily="34" charset="0"/>
            </a:endParaRPr>
          </a:p>
        </p:txBody>
      </p:sp>
      <p:sp>
        <p:nvSpPr>
          <p:cNvPr id="4113" name="Text Box 401">
            <a:extLst>
              <a:ext uri="{FF2B5EF4-FFF2-40B4-BE49-F238E27FC236}">
                <a16:creationId xmlns:a16="http://schemas.microsoft.com/office/drawing/2014/main" id="{3FA93109-21F4-4333-8298-E5127B0CCFC5}"/>
              </a:ext>
            </a:extLst>
          </p:cNvPr>
          <p:cNvSpPr txBox="1">
            <a:spLocks noChangeArrowheads="1"/>
          </p:cNvSpPr>
          <p:nvPr/>
        </p:nvSpPr>
        <p:spPr bwMode="auto">
          <a:xfrm>
            <a:off x="6435604" y="2790724"/>
            <a:ext cx="2521479" cy="5200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0184" tIns="7957" rIns="80367" bIns="7957">
            <a:spAutoFit/>
          </a:bodyPr>
          <a:lstStyle>
            <a:lvl1pPr defTabSz="908050">
              <a:tabLst>
                <a:tab pos="914400" algn="l"/>
              </a:tabLst>
              <a:defRPr sz="4000" b="1">
                <a:solidFill>
                  <a:srgbClr val="003399"/>
                </a:solidFill>
                <a:latin typeface="Arial" panose="020B0604020202020204" pitchFamily="34" charset="0"/>
              </a:defRPr>
            </a:lvl1pPr>
            <a:lvl2pPr marL="742950" indent="-285750" defTabSz="908050">
              <a:tabLst>
                <a:tab pos="914400" algn="l"/>
              </a:tabLst>
              <a:defRPr sz="4000" b="1">
                <a:solidFill>
                  <a:srgbClr val="003399"/>
                </a:solidFill>
                <a:latin typeface="Arial" panose="020B0604020202020204" pitchFamily="34" charset="0"/>
              </a:defRPr>
            </a:lvl2pPr>
            <a:lvl3pPr marL="1143000" indent="-228600" defTabSz="908050">
              <a:tabLst>
                <a:tab pos="914400" algn="l"/>
              </a:tabLst>
              <a:defRPr sz="4000" b="1">
                <a:solidFill>
                  <a:srgbClr val="003399"/>
                </a:solidFill>
                <a:latin typeface="Arial" panose="020B0604020202020204" pitchFamily="34" charset="0"/>
              </a:defRPr>
            </a:lvl3pPr>
            <a:lvl4pPr marL="1600200" indent="-228600" defTabSz="908050">
              <a:tabLst>
                <a:tab pos="914400" algn="l"/>
              </a:tabLst>
              <a:defRPr sz="4000" b="1">
                <a:solidFill>
                  <a:srgbClr val="003399"/>
                </a:solidFill>
                <a:latin typeface="Arial" panose="020B0604020202020204" pitchFamily="34" charset="0"/>
              </a:defRPr>
            </a:lvl4pPr>
            <a:lvl5pPr marL="2057400" indent="-228600" defTabSz="908050">
              <a:tabLst>
                <a:tab pos="914400" algn="l"/>
              </a:tabLst>
              <a:defRPr sz="4000" b="1">
                <a:solidFill>
                  <a:srgbClr val="003399"/>
                </a:solidFill>
                <a:latin typeface="Arial" panose="020B0604020202020204" pitchFamily="34" charset="0"/>
              </a:defRPr>
            </a:lvl5pPr>
            <a:lvl6pPr marL="25146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6pPr>
            <a:lvl7pPr marL="29718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7pPr>
            <a:lvl8pPr marL="34290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8pPr>
            <a:lvl9pPr marL="3886200" indent="-228600" defTabSz="908050" eaLnBrk="0" fontAlgn="base" hangingPunct="0">
              <a:spcBef>
                <a:spcPct val="0"/>
              </a:spcBef>
              <a:spcAft>
                <a:spcPct val="0"/>
              </a:spcAft>
              <a:tabLst>
                <a:tab pos="914400" algn="l"/>
              </a:tabLst>
              <a:defRPr sz="4000" b="1">
                <a:solidFill>
                  <a:srgbClr val="003399"/>
                </a:solidFill>
                <a:latin typeface="Arial" panose="020B0604020202020204" pitchFamily="34" charset="0"/>
              </a:defRPr>
            </a:lvl9pPr>
          </a:lstStyle>
          <a:p>
            <a:pPr>
              <a:defRPr/>
            </a:pPr>
            <a:r>
              <a:rPr lang="en-US" altLang="en-US" sz="1000" dirty="0">
                <a:solidFill>
                  <a:srgbClr val="009FE3"/>
                </a:solidFill>
                <a:latin typeface="Calibri" panose="020F0502020204030204" pitchFamily="34" charset="0"/>
                <a:ea typeface="Open Sans" panose="020B0606030504020204" pitchFamily="34" charset="0"/>
                <a:cs typeface="Calibri" panose="020F0502020204030204" pitchFamily="34" charset="0"/>
              </a:rPr>
              <a:t>Titre</a:t>
            </a:r>
          </a:p>
          <a:p>
            <a:pPr algn="just">
              <a:spcBef>
                <a:spcPct val="25000"/>
              </a:spcBef>
              <a:defRPr/>
            </a:pPr>
            <a:r>
              <a:rPr lang="fr-FR" altLang="en-US" sz="700" b="0" dirty="0">
                <a:solidFill>
                  <a:schemeClr val="tx1"/>
                </a:solidFill>
                <a:latin typeface="Calibri" panose="020F0502020204030204" pitchFamily="34" charset="0"/>
                <a:ea typeface="Open Sans" panose="020B0606030504020204" pitchFamily="34" charset="0"/>
                <a:cs typeface="Calibri" panose="020F0502020204030204" pitchFamily="34" charset="0"/>
              </a:rPr>
              <a:t>Le dernier paragraphe du poster fournit généralement des conclusions et des recommandations. Comme pour le premier paragraphe, celui-ci est lu par la plupart des passants.</a:t>
            </a:r>
            <a:endParaRPr lang="en-US" altLang="en-US" sz="800" b="0" dirty="0">
              <a:latin typeface="Calibri" panose="020F0502020204030204" pitchFamily="34" charset="0"/>
              <a:ea typeface="Open Sans" panose="020B0606030504020204" pitchFamily="34" charset="0"/>
              <a:cs typeface="Calibri" panose="020F0502020204030204" pitchFamily="34" charset="0"/>
            </a:endParaRPr>
          </a:p>
        </p:txBody>
      </p:sp>
      <p:sp>
        <p:nvSpPr>
          <p:cNvPr id="4115" name="Text Box 126">
            <a:extLst>
              <a:ext uri="{FF2B5EF4-FFF2-40B4-BE49-F238E27FC236}">
                <a16:creationId xmlns:a16="http://schemas.microsoft.com/office/drawing/2014/main" id="{A2F0B724-8B8D-4D81-BA5C-CE259340F3C4}"/>
              </a:ext>
            </a:extLst>
          </p:cNvPr>
          <p:cNvSpPr txBox="1">
            <a:spLocks noChangeArrowheads="1"/>
          </p:cNvSpPr>
          <p:nvPr/>
        </p:nvSpPr>
        <p:spPr bwMode="auto">
          <a:xfrm>
            <a:off x="6439958" y="2618123"/>
            <a:ext cx="2491383" cy="105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3665" tIns="7957" rIns="73665" bIns="7957">
            <a:spAutoFit/>
          </a:bodyPr>
          <a:lstStyle>
            <a:lvl1pPr defTabSz="908050">
              <a:defRPr sz="3400" b="1">
                <a:solidFill>
                  <a:srgbClr val="003399"/>
                </a:solidFill>
                <a:latin typeface="Arial" panose="020B0604020202020204" pitchFamily="34" charset="0"/>
              </a:defRPr>
            </a:lvl1pPr>
            <a:lvl2pPr marL="742950" indent="-285750" defTabSz="908050">
              <a:defRPr sz="3400" b="1">
                <a:solidFill>
                  <a:srgbClr val="003399"/>
                </a:solidFill>
                <a:latin typeface="Arial" panose="020B0604020202020204" pitchFamily="34" charset="0"/>
              </a:defRPr>
            </a:lvl2pPr>
            <a:lvl3pPr marL="1143000" indent="-228600" defTabSz="908050">
              <a:defRPr sz="3400" b="1">
                <a:solidFill>
                  <a:srgbClr val="003399"/>
                </a:solidFill>
                <a:latin typeface="Arial" panose="020B0604020202020204" pitchFamily="34" charset="0"/>
              </a:defRPr>
            </a:lvl3pPr>
            <a:lvl4pPr marL="1600200" indent="-228600" defTabSz="908050">
              <a:defRPr sz="3400" b="1">
                <a:solidFill>
                  <a:srgbClr val="003399"/>
                </a:solidFill>
                <a:latin typeface="Arial" panose="020B0604020202020204" pitchFamily="34" charset="0"/>
              </a:defRPr>
            </a:lvl4pPr>
            <a:lvl5pPr marL="2057400" indent="-228600" defTabSz="908050">
              <a:defRPr sz="3400" b="1">
                <a:solidFill>
                  <a:srgbClr val="003399"/>
                </a:solidFill>
                <a:latin typeface="Arial" panose="020B0604020202020204" pitchFamily="34" charset="0"/>
              </a:defRPr>
            </a:lvl5pPr>
            <a:lvl6pPr marL="2514600" indent="-228600" defTabSz="908050" eaLnBrk="0" fontAlgn="base" hangingPunct="0">
              <a:spcBef>
                <a:spcPct val="0"/>
              </a:spcBef>
              <a:spcAft>
                <a:spcPct val="0"/>
              </a:spcAft>
              <a:defRPr sz="3400" b="1">
                <a:solidFill>
                  <a:srgbClr val="003399"/>
                </a:solidFill>
                <a:latin typeface="Arial" panose="020B0604020202020204" pitchFamily="34" charset="0"/>
              </a:defRPr>
            </a:lvl6pPr>
            <a:lvl7pPr marL="2971800" indent="-228600" defTabSz="908050" eaLnBrk="0" fontAlgn="base" hangingPunct="0">
              <a:spcBef>
                <a:spcPct val="0"/>
              </a:spcBef>
              <a:spcAft>
                <a:spcPct val="0"/>
              </a:spcAft>
              <a:defRPr sz="3400" b="1">
                <a:solidFill>
                  <a:srgbClr val="003399"/>
                </a:solidFill>
                <a:latin typeface="Arial" panose="020B0604020202020204" pitchFamily="34" charset="0"/>
              </a:defRPr>
            </a:lvl7pPr>
            <a:lvl8pPr marL="3429000" indent="-228600" defTabSz="908050" eaLnBrk="0" fontAlgn="base" hangingPunct="0">
              <a:spcBef>
                <a:spcPct val="0"/>
              </a:spcBef>
              <a:spcAft>
                <a:spcPct val="0"/>
              </a:spcAft>
              <a:defRPr sz="3400" b="1">
                <a:solidFill>
                  <a:srgbClr val="003399"/>
                </a:solidFill>
                <a:latin typeface="Arial" panose="020B0604020202020204" pitchFamily="34" charset="0"/>
              </a:defRPr>
            </a:lvl8pPr>
            <a:lvl9pPr marL="3886200" indent="-228600" defTabSz="908050" eaLnBrk="0" fontAlgn="base" hangingPunct="0">
              <a:spcBef>
                <a:spcPct val="0"/>
              </a:spcBef>
              <a:spcAft>
                <a:spcPct val="0"/>
              </a:spcAft>
              <a:defRPr sz="3400" b="1">
                <a:solidFill>
                  <a:srgbClr val="003399"/>
                </a:solidFill>
                <a:latin typeface="Arial" panose="020B0604020202020204" pitchFamily="34" charset="0"/>
              </a:defRPr>
            </a:lvl9pPr>
          </a:lstStyle>
          <a:p>
            <a:pPr algn="ctr"/>
            <a:r>
              <a:rPr lang="en-US" altLang="en-US" sz="583" dirty="0">
                <a:solidFill>
                  <a:schemeClr val="tx1"/>
                </a:solidFill>
                <a:latin typeface="Calibri" panose="020F0502020204030204" pitchFamily="34" charset="0"/>
                <a:ea typeface="Open Sans" panose="020B0606030504020204" pitchFamily="34" charset="0"/>
                <a:cs typeface="Calibri" panose="020F0502020204030204" pitchFamily="34" charset="0"/>
              </a:rPr>
              <a:t>Figure 3. Un autre exemple de légende [3]. </a:t>
            </a:r>
          </a:p>
        </p:txBody>
      </p:sp>
      <p:sp>
        <p:nvSpPr>
          <p:cNvPr id="6" name="Rectangle 5">
            <a:extLst>
              <a:ext uri="{FF2B5EF4-FFF2-40B4-BE49-F238E27FC236}">
                <a16:creationId xmlns:a16="http://schemas.microsoft.com/office/drawing/2014/main" id="{564627BA-2713-4176-9FF0-568F4A5BE5FA}"/>
              </a:ext>
            </a:extLst>
          </p:cNvPr>
          <p:cNvSpPr/>
          <p:nvPr/>
        </p:nvSpPr>
        <p:spPr bwMode="auto">
          <a:xfrm>
            <a:off x="356044" y="2000249"/>
            <a:ext cx="2587596" cy="1544367"/>
          </a:xfrm>
          <a:prstGeom prst="rect">
            <a:avLst/>
          </a:prstGeom>
          <a:solidFill>
            <a:srgbClr val="20335B"/>
          </a:solidFill>
          <a:ln w="12700" cap="flat" cmpd="sng" algn="ctr">
            <a:solidFill>
              <a:srgbClr val="009FE3"/>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lvl="7" defTabSz="908050"/>
            <a:r>
              <a:rPr kumimoji="0" lang="fr-BE" sz="2800" b="0" i="0" u="none" strike="noStrike" cap="none" normalizeH="0" baseline="0" dirty="0">
                <a:ln>
                  <a:noFill/>
                </a:ln>
                <a:solidFill>
                  <a:schemeClr val="bg1"/>
                </a:solidFill>
                <a:effectLst/>
                <a:latin typeface="Calibri" panose="020F0502020204030204" pitchFamily="34" charset="0"/>
                <a:cs typeface="Calibri" panose="020F0502020204030204" pitchFamily="34" charset="0"/>
              </a:rPr>
              <a:t>  Fig</a:t>
            </a:r>
            <a:r>
              <a:rPr lang="fr-BE" sz="2800" b="0" dirty="0">
                <a:solidFill>
                  <a:schemeClr val="bg1"/>
                </a:solidFill>
                <a:latin typeface="Calibri" panose="020F0502020204030204" pitchFamily="34" charset="0"/>
                <a:cs typeface="Calibri" panose="020F0502020204030204" pitchFamily="34" charset="0"/>
              </a:rPr>
              <a:t>. 1</a:t>
            </a:r>
            <a:endParaRPr kumimoji="0" lang="en-GB" sz="2800" b="0"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p:txBody>
      </p:sp>
      <p:sp>
        <p:nvSpPr>
          <p:cNvPr id="25" name="Rectangle 24">
            <a:extLst>
              <a:ext uri="{FF2B5EF4-FFF2-40B4-BE49-F238E27FC236}">
                <a16:creationId xmlns:a16="http://schemas.microsoft.com/office/drawing/2014/main" id="{AA587318-F4BD-4ADF-9539-CAEE576CCCD3}"/>
              </a:ext>
            </a:extLst>
          </p:cNvPr>
          <p:cNvSpPr/>
          <p:nvPr/>
        </p:nvSpPr>
        <p:spPr bwMode="auto">
          <a:xfrm>
            <a:off x="3451045" y="1809750"/>
            <a:ext cx="2552733" cy="2133600"/>
          </a:xfrm>
          <a:prstGeom prst="rect">
            <a:avLst/>
          </a:prstGeom>
          <a:solidFill>
            <a:srgbClr val="20335B"/>
          </a:solidFill>
          <a:ln w="12700" cap="flat" cmpd="sng" algn="ctr">
            <a:solidFill>
              <a:srgbClr val="009FE3"/>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lvl="7" defTabSz="908050"/>
            <a:r>
              <a:rPr lang="fr-BE" sz="2800" b="0" dirty="0">
                <a:solidFill>
                  <a:schemeClr val="bg1"/>
                </a:solidFill>
                <a:latin typeface="Calibri" panose="020F0502020204030204" pitchFamily="34" charset="0"/>
                <a:cs typeface="Calibri" panose="020F0502020204030204" pitchFamily="34" charset="0"/>
              </a:rPr>
              <a:t> Fig. 2</a:t>
            </a:r>
            <a:endParaRPr lang="en-GB" sz="2800" b="0" dirty="0">
              <a:solidFill>
                <a:schemeClr val="bg1"/>
              </a:solidFill>
              <a:latin typeface="Calibri" panose="020F0502020204030204" pitchFamily="34" charset="0"/>
              <a:cs typeface="Calibri" panose="020F0502020204030204" pitchFamily="34" charset="0"/>
            </a:endParaRPr>
          </a:p>
        </p:txBody>
      </p:sp>
      <p:sp>
        <p:nvSpPr>
          <p:cNvPr id="26" name="Rectangle 25">
            <a:extLst>
              <a:ext uri="{FF2B5EF4-FFF2-40B4-BE49-F238E27FC236}">
                <a16:creationId xmlns:a16="http://schemas.microsoft.com/office/drawing/2014/main" id="{5885D131-AD8A-49CE-921E-84221811A3B2}"/>
              </a:ext>
            </a:extLst>
          </p:cNvPr>
          <p:cNvSpPr/>
          <p:nvPr/>
        </p:nvSpPr>
        <p:spPr bwMode="auto">
          <a:xfrm>
            <a:off x="6402545" y="943571"/>
            <a:ext cx="2587596" cy="1628179"/>
          </a:xfrm>
          <a:prstGeom prst="rect">
            <a:avLst/>
          </a:prstGeom>
          <a:solidFill>
            <a:srgbClr val="20335B"/>
          </a:solidFill>
          <a:ln w="12700" cap="flat" cmpd="sng" algn="ctr">
            <a:solidFill>
              <a:srgbClr val="009FE3"/>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lvl="7" defTabSz="908050"/>
            <a:r>
              <a:rPr lang="fr-BE" sz="2800" b="0" dirty="0">
                <a:solidFill>
                  <a:schemeClr val="bg1"/>
                </a:solidFill>
                <a:latin typeface="Calibri" panose="020F0502020204030204" pitchFamily="34" charset="0"/>
                <a:cs typeface="Calibri" panose="020F0502020204030204" pitchFamily="34" charset="0"/>
              </a:rPr>
              <a:t> Fig. 3</a:t>
            </a:r>
            <a:endParaRPr lang="en-GB" sz="2800" b="0" dirty="0">
              <a:solidFill>
                <a:schemeClr val="bg1"/>
              </a:solidFill>
              <a:latin typeface="Calibri" panose="020F0502020204030204" pitchFamily="34" charset="0"/>
              <a:cs typeface="Calibri" panose="020F0502020204030204" pitchFamily="34" charset="0"/>
            </a:endParaRP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0066"/>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08050" rtl="0" eaLnBrk="0" fontAlgn="base" latinLnBrk="0" hangingPunct="0">
          <a:lnSpc>
            <a:spcPct val="100000"/>
          </a:lnSpc>
          <a:spcBef>
            <a:spcPct val="0"/>
          </a:spcBef>
          <a:spcAft>
            <a:spcPct val="0"/>
          </a:spcAft>
          <a:buClrTx/>
          <a:buSzTx/>
          <a:buFontTx/>
          <a:buNone/>
          <a:tabLst/>
          <a:defRPr kumimoji="0" lang="en-US" sz="4000" b="1" i="0" u="none" strike="noStrike" cap="none" normalizeH="0" baseline="0" smtClean="0">
            <a:ln>
              <a:noFill/>
            </a:ln>
            <a:solidFill>
              <a:srgbClr val="003399"/>
            </a:solidFill>
            <a:effectLst/>
            <a:latin typeface="Arial" pitchFamily="34" charset="0"/>
          </a:defRPr>
        </a:defPPr>
      </a:lstStyle>
    </a:spDef>
    <a:lnDef>
      <a:spPr bwMode="auto">
        <a:xfrm>
          <a:off x="0" y="0"/>
          <a:ext cx="1" cy="1"/>
        </a:xfrm>
        <a:custGeom>
          <a:avLst/>
          <a:gdLst/>
          <a:ahLst/>
          <a:cxnLst/>
          <a:rect l="0" t="0" r="0" b="0"/>
          <a:pathLst/>
        </a:custGeom>
        <a:solidFill>
          <a:srgbClr val="000066"/>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08050" rtl="0" eaLnBrk="0" fontAlgn="base" latinLnBrk="0" hangingPunct="0">
          <a:lnSpc>
            <a:spcPct val="100000"/>
          </a:lnSpc>
          <a:spcBef>
            <a:spcPct val="0"/>
          </a:spcBef>
          <a:spcAft>
            <a:spcPct val="0"/>
          </a:spcAft>
          <a:buClrTx/>
          <a:buSzTx/>
          <a:buFontTx/>
          <a:buNone/>
          <a:tabLst/>
          <a:defRPr kumimoji="0" lang="en-US" sz="4000" b="1" i="0" u="none" strike="noStrike" cap="none" normalizeH="0" baseline="0" smtClean="0">
            <a:ln>
              <a:noFill/>
            </a:ln>
            <a:solidFill>
              <a:srgbClr val="003399"/>
            </a:solidFill>
            <a:effectLst/>
            <a:latin typeface="Arial" pitchFamily="34"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99F922C9D201C4EA3107C093E07EABC" ma:contentTypeVersion="19" ma:contentTypeDescription="Crée un document." ma:contentTypeScope="" ma:versionID="3ce03ce0494fe543f22e3d86ed1018f7">
  <xsd:schema xmlns:xsd="http://www.w3.org/2001/XMLSchema" xmlns:xs="http://www.w3.org/2001/XMLSchema" xmlns:p="http://schemas.microsoft.com/office/2006/metadata/properties" xmlns:ns2="1c39f0fc-054c-4f4b-b4a3-7983f66e4874" xmlns:ns3="16c4d96e-206f-4709-a4dc-24704e0182db" targetNamespace="http://schemas.microsoft.com/office/2006/metadata/properties" ma:root="true" ma:fieldsID="abcb25175758d44218a1c68b9fa37751" ns2:_="" ns3:_="">
    <xsd:import namespace="1c39f0fc-054c-4f4b-b4a3-7983f66e4874"/>
    <xsd:import namespace="16c4d96e-206f-4709-a4dc-24704e0182d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DateTaken"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39f0fc-054c-4f4b-b4a3-7983f66e4874" elementFormDefault="qualified">
    <xsd:import namespace="http://schemas.microsoft.com/office/2006/documentManagement/types"/>
    <xsd:import namespace="http://schemas.microsoft.com/office/infopath/2007/PartnerControls"/>
    <xsd:element name="SharedWithUsers" ma:index="8" nillable="true" ma:displayName="Partagé avec"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description="" ma:internalName="SharedWithDetails" ma:readOnly="true">
      <xsd:simpleType>
        <xsd:restriction base="dms:Note">
          <xsd:maxLength value="255"/>
        </xsd:restriction>
      </xsd:simpleType>
    </xsd:element>
    <xsd:element name="TaxCatchAll" ma:index="23" nillable="true" ma:displayName="Taxonomy Catch All Column" ma:hidden="true" ma:list="{28d1d062-8130-4f6d-9ab5-a9a710a8ebb1}" ma:internalName="TaxCatchAll" ma:showField="CatchAllData" ma:web="1c39f0fc-054c-4f4b-b4a3-7983f66e487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6c4d96e-206f-4709-a4dc-24704e0182db"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ac9901db-1bba-451d-96b4-ae9e59f8702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1c39f0fc-054c-4f4b-b4a3-7983f66e4874" xsi:nil="true"/>
    <lcf76f155ced4ddcb4097134ff3c332f xmlns="16c4d96e-206f-4709-a4dc-24704e0182d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86D6175-66A0-4660-B2C2-10F3FCF7F661}">
  <ds:schemaRefs>
    <ds:schemaRef ds:uri="http://schemas.microsoft.com/sharepoint/v3/contenttype/forms"/>
  </ds:schemaRefs>
</ds:datastoreItem>
</file>

<file path=customXml/itemProps2.xml><?xml version="1.0" encoding="utf-8"?>
<ds:datastoreItem xmlns:ds="http://schemas.openxmlformats.org/officeDocument/2006/customXml" ds:itemID="{14FBC23D-6509-4AF2-929A-57A5DD8E7C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c39f0fc-054c-4f4b-b4a3-7983f66e4874"/>
    <ds:schemaRef ds:uri="16c4d96e-206f-4709-a4dc-24704e0182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8E0CC41-98D4-4B61-8DCF-250A216B2544}">
  <ds:schemaRefs>
    <ds:schemaRef ds:uri="http://schemas.microsoft.com/office/2006/metadata/properties"/>
    <ds:schemaRef ds:uri="http://schemas.microsoft.com/office/infopath/2007/PartnerControls"/>
    <ds:schemaRef ds:uri="1c39f0fc-054c-4f4b-b4a3-7983f66e4874"/>
    <ds:schemaRef ds:uri="16c4d96e-206f-4709-a4dc-24704e0182db"/>
  </ds:schemaRefs>
</ds:datastoreItem>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0</TotalTime>
  <Words>278</Words>
  <Application>Microsoft Macintosh PowerPoint</Application>
  <PresentationFormat>Affichage à l'écran (16:9)</PresentationFormat>
  <Paragraphs>29</Paragraphs>
  <Slides>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Calibri</vt:lpstr>
      <vt:lpstr>Times New Roman</vt:lpstr>
      <vt:lpstr>Blank Presentation</vt:lpstr>
      <vt:lpstr>Présentation PowerPoint</vt:lpstr>
    </vt:vector>
  </TitlesOfParts>
  <Company>Mechanical Engineering VT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Michael Alley</dc:creator>
  <cp:lastModifiedBy>Carole Hofer</cp:lastModifiedBy>
  <cp:revision>143</cp:revision>
  <cp:lastPrinted>2003-04-18T14:25:05Z</cp:lastPrinted>
  <dcterms:created xsi:type="dcterms:W3CDTF">2003-04-11T15:30:44Z</dcterms:created>
  <dcterms:modified xsi:type="dcterms:W3CDTF">2026-02-02T13:11:56Z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0x010100299F922C9D201C4EA3107C093E07EABC</vt:lpwstr>
  </property>
</Properties>
</file>